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6" r:id="rId3"/>
    <p:sldMasterId id="2147483668" r:id="rId4"/>
    <p:sldMasterId id="2147483680" r:id="rId5"/>
    <p:sldMasterId id="2147483695" r:id="rId6"/>
    <p:sldMasterId id="2147483707" r:id="rId7"/>
    <p:sldMasterId id="2147483731" r:id="rId8"/>
    <p:sldMasterId id="2147483743" r:id="rId9"/>
  </p:sldMasterIdLst>
  <p:notesMasterIdLst>
    <p:notesMasterId r:id="rId87"/>
  </p:notesMasterIdLst>
  <p:sldIdLst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5" r:id="rId26"/>
    <p:sldId id="336" r:id="rId27"/>
    <p:sldId id="273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274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  <p:sldId id="311" r:id="rId64"/>
    <p:sldId id="312" r:id="rId65"/>
    <p:sldId id="313" r:id="rId66"/>
    <p:sldId id="314" r:id="rId67"/>
    <p:sldId id="333" r:id="rId68"/>
    <p:sldId id="334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329" r:id="rId82"/>
    <p:sldId id="330" r:id="rId83"/>
    <p:sldId id="331" r:id="rId84"/>
    <p:sldId id="332" r:id="rId85"/>
    <p:sldId id="335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A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696" autoAdjust="0"/>
  </p:normalViewPr>
  <p:slideViewPr>
    <p:cSldViewPr>
      <p:cViewPr varScale="1">
        <p:scale>
          <a:sx n="103" d="100"/>
          <a:sy n="103" d="100"/>
        </p:scale>
        <p:origin x="-16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slide" Target="slides/slide76.xml"/><Relationship Id="rId86" Type="http://schemas.openxmlformats.org/officeDocument/2006/relationships/slide" Target="slides/slide77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1320E1-5B57-4B68-BB7D-44DC511696A8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B0FBC-8ED9-4550-BAF3-706E280AE9E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29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27BE43-5092-4A29-928D-CC9DB8037F3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DE9ED2-C702-4A07-B7DD-91FF43D910E6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wrap="square"/>
          <a:lstStyle/>
          <a:p>
            <a:fld id="{4A162F09-4520-4B82-B4A9-E55C566923D6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8D348A-B079-4F31-B981-3564ECC5E744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C69F74-49E1-41F9-B9F3-91CBC88EBC60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37CF6-B924-4BE3-9231-FDCBB998618C}" type="slidenum">
              <a:rPr lang="en-US" smtClean="0">
                <a:solidFill>
                  <a:srgbClr val="000000"/>
                </a:solidFill>
              </a:rPr>
              <a:pPr/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4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9B60BF-23FD-4FBF-8DDE-42B94F111C0F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5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445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DAE21-FB63-4AFE-96C5-E75A6072D1B8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1DAE21-FB63-4AFE-96C5-E75A6072D1B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6516CE-3E9A-4A0C-946C-D6BF70C13536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5396E93-6218-B741-8177-C25C89526C64}" type="slidenum">
              <a:rPr lang="en-US" sz="1200">
                <a:solidFill>
                  <a:prstClr val="black"/>
                </a:solidFill>
                <a:latin typeface="Arial" charset="0"/>
              </a:rPr>
              <a:pPr eaLnBrk="1" hangingPunct="1"/>
              <a:t>43</a:t>
            </a:fld>
            <a:endParaRPr lang="en-US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75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6DE15E-0012-4C21-9315-EC5737CA7D5B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04D240-CC37-4291-8EBB-7219D030F97F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47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Music background 1 of 2</a:t>
            </a:r>
          </a:p>
        </p:txBody>
      </p:sp>
      <p:sp>
        <p:nvSpPr>
          <p:cNvPr id="2447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36D3568-31FB-A343-B274-2E40E8A305AE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67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Music background 1 of 2</a:t>
            </a:r>
          </a:p>
        </p:txBody>
      </p:sp>
      <p:sp>
        <p:nvSpPr>
          <p:cNvPr id="2467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36FA6E4-B845-2742-9718-F878CE225544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47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49D2A7-2D27-40AD-96DB-C3BB49A478E6}" type="slidenum">
              <a:rPr lang="en-US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pPr/>
              <a:t>59</a:t>
            </a:fld>
            <a:endParaRPr lang="en-US" smtClean="0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49C79C-C263-41AA-83F9-563322094788}" type="slidenum">
              <a:rPr lang="en-US" smtClean="0">
                <a:solidFill>
                  <a:prstClr val="black"/>
                </a:solidFill>
                <a:latin typeface="Calibri"/>
                <a:ea typeface="MS PGothic" pitchFamily="34" charset="-128"/>
              </a:rPr>
              <a:pPr/>
              <a:t>60</a:t>
            </a:fld>
            <a:endParaRPr lang="en-US" smtClean="0">
              <a:solidFill>
                <a:prstClr val="black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z="240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0CF89BCF-E2B0-5C40-884E-F63A53A2F200}" type="slidenum">
              <a:rPr lang="en-US" smtClean="0">
                <a:solidFill>
                  <a:prstClr val="black"/>
                </a:solidFill>
                <a:latin typeface="Arial" charset="0"/>
              </a:rPr>
              <a:pPr eaLnBrk="1" hangingPunct="1">
                <a:defRPr/>
              </a:pPr>
              <a:t>62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15693-176F-4AE4-99AD-5C98420170BA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26551E-5DCE-4760-8317-2479216FB70B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65AC6B-8F56-4D39-B9BF-0E053FC7856F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1"/>
          <p:cNvSpPr txBox="1">
            <a:spLocks noChangeArrowheads="1"/>
          </p:cNvSpPr>
          <p:nvPr/>
        </p:nvSpPr>
        <p:spPr bwMode="auto">
          <a:xfrm>
            <a:off x="914400" y="457200"/>
            <a:ext cx="5029200" cy="3886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5235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square" anchor="ctr"/>
          <a:lstStyle/>
          <a:p>
            <a:pPr eaLnBrk="1" hangingPunct="1"/>
            <a:r>
              <a:rPr lang="en-US" b="1" smtClean="0">
                <a:latin typeface="Times" pitchFamily="-84" charset="0"/>
              </a:rPr>
              <a:t>Now comes that word that</a:t>
            </a:r>
            <a:r>
              <a:rPr lang="fr-FR" altLang="ja-JP" b="1" smtClean="0">
                <a:latin typeface="Times" pitchFamily="-84" charset="0"/>
              </a:rPr>
              <a:t>'</a:t>
            </a:r>
            <a:r>
              <a:rPr lang="en-US" altLang="ja-JP" b="1" smtClean="0">
                <a:latin typeface="Times" pitchFamily="-84" charset="0"/>
              </a:rPr>
              <a:t>s a strange one to many...</a:t>
            </a:r>
          </a:p>
          <a:p>
            <a:pPr eaLnBrk="1" hangingPunct="1"/>
            <a:r>
              <a:rPr lang="en-US" b="1" smtClean="0">
                <a:latin typeface="Times" pitchFamily="-84" charset="0"/>
              </a:rPr>
              <a:t>////	SYNOPTIC…meaning…</a:t>
            </a:r>
          </a:p>
          <a:p>
            <a:pPr eaLnBrk="1" hangingPunct="1"/>
            <a:r>
              <a:rPr lang="en-US" b="1" smtClean="0">
                <a:latin typeface="Times" pitchFamily="-84" charset="0"/>
              </a:rPr>
              <a:t>////	… </a:t>
            </a:r>
            <a:r>
              <a:rPr lang="ja-JP" altLang="en-US" b="1" smtClean="0">
                <a:latin typeface="Times" pitchFamily="-84" charset="0"/>
              </a:rPr>
              <a:t>“</a:t>
            </a:r>
            <a:r>
              <a:rPr lang="en-US" altLang="ja-JP" b="1" smtClean="0">
                <a:latin typeface="Times" pitchFamily="-84" charset="0"/>
              </a:rPr>
              <a:t>TO SEE TOGETHER</a:t>
            </a:r>
            <a:r>
              <a:rPr lang="ja-JP" altLang="en-US" b="1" smtClean="0">
                <a:latin typeface="Times" pitchFamily="-84" charset="0"/>
              </a:rPr>
              <a:t>”</a:t>
            </a:r>
            <a:r>
              <a:rPr lang="en-US" altLang="ja-JP" b="1" smtClean="0">
                <a:latin typeface="Times" pitchFamily="-84" charset="0"/>
              </a:rPr>
              <a:t>…add these words to that triangle shape on your study help.</a:t>
            </a:r>
          </a:p>
          <a:p>
            <a:pPr eaLnBrk="1" hangingPunct="1"/>
            <a:r>
              <a:rPr lang="en-US" b="1" smtClean="0">
                <a:latin typeface="Times" pitchFamily="-84" charset="0"/>
              </a:rPr>
              <a:t>////	It is a term from Greek roots that means seeing a group of things together... from the same general perspective.  One word that, again, helps organize and categorize the enormous factual base that makes up our Bible.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1"/>
          <p:cNvSpPr txBox="1">
            <a:spLocks noChangeArrowheads="1"/>
          </p:cNvSpPr>
          <p:nvPr/>
        </p:nvSpPr>
        <p:spPr bwMode="auto">
          <a:xfrm>
            <a:off x="914400" y="457200"/>
            <a:ext cx="5029200" cy="3886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6259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anchor="ctr"/>
          <a:lstStyle/>
          <a:p>
            <a:pPr eaLnBrk="1" hangingPunct="1"/>
            <a:r>
              <a:rPr lang="en-US" b="1" smtClean="0">
                <a:latin typeface="Times" pitchFamily="-84" charset="0"/>
              </a:rPr>
              <a:t> Follow the arrows as they link together the gospels of MATTHEW, MARK and LUKE.  Again…you</a:t>
            </a:r>
            <a:r>
              <a:rPr lang="fr-FR" altLang="ja-JP" b="1" smtClean="0">
                <a:latin typeface="Times" pitchFamily="-84" charset="0"/>
              </a:rPr>
              <a:t>'</a:t>
            </a:r>
            <a:r>
              <a:rPr lang="en-US" altLang="ja-JP" b="1" smtClean="0">
                <a:latin typeface="Times" pitchFamily="-84" charset="0"/>
              </a:rPr>
              <a:t>ll notice that JOHN is not among them.  Those three are the so-called SYNOPTIC Gospels...THEY ARE SEEN TOGETHER...in that these works take on that ground-level view of the human history of Jesus Christ just as he walked about Palestine in the days of his ministry.   The Man…and his Mission among his People.</a:t>
            </a:r>
          </a:p>
          <a:p>
            <a:r>
              <a:rPr lang="en-US" b="1" smtClean="0">
                <a:latin typeface="Times" pitchFamily="-84" charset="0"/>
              </a:rPr>
              <a:t>	</a:t>
            </a:r>
            <a:r>
              <a:rPr lang="vi-VN" smtClean="0">
                <a:latin typeface="Arial" pitchFamily="34" charset="0"/>
              </a:rPr>
              <a:t>Ở một phươngdiện khác... Phúc-âm Giăng - ởđây được xemxét với một dấu TỔNG (SUMMA) quenthuộc của toán-học - đạidiện cho toànbộ những gì Chúa Giêxu Cơđốc MUỐN NÓI - tổng của tấtcả những gì Người giảng và bàytỏ - cả ở nơi côngcộng và ở chỗ riêngtư.  Cho rằng Chúa Giêxu rõràng là chính ĐCT, nên Giăng đã nâng tầm chântrời thuộclinh của chúngta trong những cáchthức mà ba phúc-âm kia không làm được.</a:t>
            </a:r>
          </a:p>
          <a:p>
            <a:r>
              <a:rPr lang="vi-VN" smtClean="0">
                <a:latin typeface="Arial" pitchFamily="34" charset="0"/>
              </a:rPr>
              <a:t/>
            </a:r>
            <a:br>
              <a:rPr lang="vi-VN" smtClean="0">
                <a:latin typeface="Arial" pitchFamily="34" charset="0"/>
              </a:rPr>
            </a:br>
            <a:endParaRPr lang="vi-VN" smtClean="0">
              <a:latin typeface="Arial" pitchFamily="34" charset="0"/>
            </a:endParaRPr>
          </a:p>
          <a:p>
            <a:r>
              <a:rPr lang="vi-VN" smtClean="0">
                <a:latin typeface="Arial" pitchFamily="34" charset="0"/>
              </a:rPr>
              <a:t>**Chữcái Sigma của Hilạp là kýhiệu toánhọc quốctế để chỉ Tổng/Tổngsố (Sum)</a:t>
            </a:r>
          </a:p>
          <a:p>
            <a:pPr eaLnBrk="1" hangingPunct="1"/>
            <a:endParaRPr lang="en-US" b="1" smtClean="0">
              <a:latin typeface="Times" pitchFamily="-84" charset="0"/>
            </a:endParaRPr>
          </a:p>
          <a:p>
            <a:pPr eaLnBrk="1" hangingPunct="1"/>
            <a:endParaRPr lang="en-US" b="1" smtClean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1"/>
          <p:cNvSpPr txBox="1">
            <a:spLocks noChangeArrowheads="1"/>
          </p:cNvSpPr>
          <p:nvPr/>
        </p:nvSpPr>
        <p:spPr bwMode="auto">
          <a:xfrm>
            <a:off x="914400" y="457200"/>
            <a:ext cx="5029200" cy="3886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7283" name="Text Box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6388"/>
          </a:xfrm>
          <a:noFill/>
          <a:ln/>
        </p:spPr>
        <p:txBody>
          <a:bodyPr wrap="square" anchor="ctr"/>
          <a:lstStyle/>
          <a:p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Mỗi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Phúc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Âm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Phúc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Âm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khác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nói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MATHIƠ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Hội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Thánh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đầu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tiên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được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viết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trước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tiên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MÁC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sẻ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khá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thong tin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Mathiơ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Jesus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chịu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têm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bữa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tiệc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...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LUCA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cũng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nhiều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điều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trùng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lắp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mathiơ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Mác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báp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têm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Chúa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Jesus,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bữa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tiệc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cuối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cùng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Mathiơ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Luca k1y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thuật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giáng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sanh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phả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Đấng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Christ.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nhiên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GIĂNG,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đứng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mình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tài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liệu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8%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nội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dung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giống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chuyện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5000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ăn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chết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pPr lvl="0"/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Nhưng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91%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còn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lại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bạn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chỉ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tìm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sách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Giăng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eaLnBrk="1" hangingPunct="1"/>
            <a:endParaRPr lang="en-US" b="1" dirty="0" smtClean="0">
              <a:latin typeface="Times" pitchFamily="-8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3ED728-F2C5-4781-8188-324E6D22D089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square"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gif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B5A09-4350-44A7-912D-9786C9201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B4D4FC-7BC1-0244-B97A-DFE0A71F238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B5A09-4350-44A7-912D-9786C9201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1EE33-1B08-F849-BC2C-BE19AB686B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8215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34D7542-9CF1-7C45-B3AC-63A8E4A7E9E8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CCECAFD-D205-3943-B577-BAD6DF07C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808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B2D30C8-A239-DB4C-9B7B-1667E674EF5F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D60EDB9-00BA-7441-AD38-7B8D93A3F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6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2DF0277-4B6F-0B49-AA27-C39464458DE0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FF056E3-C9D7-FA4B-9A2B-8485519B9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0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AF87E62-3E87-484B-8AEE-87FA046B757F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2ADE789-3326-FD47-8118-E0AE5205C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71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93CAE31-ADDE-5D4E-8F59-D917001AC736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75149A8-8948-5C49-85C1-B07E9A3D7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10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3A8F24A-B8A6-7843-B7F9-62DA32F6BF3B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5F18B64-A594-564E-810C-C8AF97844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00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B4F539E-8DC7-1249-9219-A794B35058D8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4F45539-A8EF-8F40-8092-2FA5735E4F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779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F90C781-82C0-574B-BE1D-1ABC4DEDEBA3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18F5348-60DD-7945-8755-EEBBEE2AC1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065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A5C2A96-8180-EF44-BACD-FE2259DC4376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BC95565-F5C8-7540-8247-18DD650C92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8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46EDBAD-0CFA-A144-A9E5-C501EB166322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F9C0438-303E-FA4B-9EF1-6074F135A5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961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C2AF2A5-727E-5740-B700-A1894E3A8250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8CFEDCC-85FA-4945-A779-220377AE37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7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/>
              <a:endParaRPr lang="en-US">
                <a:solidFill>
                  <a:prstClr val="white"/>
                </a:solidFill>
                <a:latin typeface="Lucida Sans Unicode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029076-6BF7-4D61-A6E8-340A83CBBCD7}" type="datetimeFigureOut">
              <a:rPr lang="en-US" smtClean="0">
                <a:latin typeface="Lucida Sans Unicode"/>
              </a:rPr>
              <a:pPr/>
              <a:t>1/2/14</a:t>
            </a:fld>
            <a:endParaRPr lang="en-US">
              <a:latin typeface="Lucida Sans Unicode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</a:lstStyle>
          <a:p>
            <a:endParaRPr lang="en-US">
              <a:solidFill>
                <a:srgbClr val="2DA2BF">
                  <a:tint val="20000"/>
                </a:srgbClr>
              </a:solidFill>
              <a:latin typeface="Lucida Sans Unicode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5105C32-0BF5-4CF5-B87A-B2CA04995DF6}" type="slidenum">
              <a:rPr lang="en-US" smtClean="0">
                <a:latin typeface="Lucida Sans Unicode"/>
              </a:rPr>
              <a:pPr/>
              <a:t>‹#›</a:t>
            </a:fld>
            <a:endParaRPr lang="en-US"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617124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076-6BF7-4D61-A6E8-340A83CBBCD7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C32-0BF5-4CF5-B87A-B2CA04995DF6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108758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076-6BF7-4D61-A6E8-340A83CBBCD7}" type="datetimeFigureOut">
              <a:rPr lang="en-US" smtClean="0">
                <a:solidFill>
                  <a:prstClr val="white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C32-0BF5-4CF5-B87A-B2CA04995DF6}" type="slidenum">
              <a:rPr lang="en-US" smtClean="0">
                <a:solidFill>
                  <a:prstClr val="white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167301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076-6BF7-4D61-A6E8-340A83CBBCD7}" type="datetimeFigureOut">
              <a:rPr lang="en-US" smtClean="0">
                <a:solidFill>
                  <a:prstClr val="white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C32-0BF5-4CF5-B87A-B2CA04995DF6}" type="slidenum">
              <a:rPr lang="en-US" smtClean="0">
                <a:solidFill>
                  <a:prstClr val="white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68940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076-6BF7-4D61-A6E8-340A83CBBCD7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C32-0BF5-4CF5-B87A-B2CA04995DF6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22330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076-6BF7-4D61-A6E8-340A83CBBCD7}" type="datetimeFigureOut">
              <a:rPr lang="en-US" smtClean="0">
                <a:solidFill>
                  <a:prstClr val="white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C32-0BF5-4CF5-B87A-B2CA04995DF6}" type="slidenum">
              <a:rPr lang="en-US" smtClean="0">
                <a:solidFill>
                  <a:prstClr val="white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6240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076-6BF7-4D61-A6E8-340A83CBBCD7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C32-0BF5-4CF5-B87A-B2CA04995DF6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1024997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F3029076-6BF7-4D61-A6E8-340A83CBBCD7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C32-0BF5-4CF5-B87A-B2CA04995DF6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012814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029076-6BF7-4D61-A6E8-340A83CBBCD7}" type="datetimeFigureOut">
              <a:rPr lang="en-US" smtClean="0">
                <a:solidFill>
                  <a:prstClr val="white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5105C32-0BF5-4CF5-B87A-B2CA04995DF6}" type="slidenum">
              <a:rPr lang="en-US" smtClean="0">
                <a:solidFill>
                  <a:prstClr val="white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endParaRPr lang="en-US">
              <a:solidFill>
                <a:prstClr val="white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268520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076-6BF7-4D61-A6E8-340A83CBBCD7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C32-0BF5-4CF5-B87A-B2CA04995DF6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40198932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29076-6BF7-4D61-A6E8-340A83CBBCD7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05C32-0BF5-4CF5-B87A-B2CA04995DF6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550021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03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Rectangle 10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Rectangle 103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B62C1-B220-4007-BC40-A680ED886DB3}" type="slidenum">
              <a:rPr lang="en-US">
                <a:solidFill>
                  <a:prstClr val="black"/>
                </a:solidFill>
                <a:latin typeface="Lucida Sans Unicode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8504072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CD305-F47F-44BA-B440-68033476940E}" type="slidenum">
              <a:rPr lang="en-US">
                <a:solidFill>
                  <a:prstClr val="black"/>
                </a:solidFill>
                <a:latin typeface="Lucida Sans Unicode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19632228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8EB08-5597-314A-97DA-855E9376E776}" type="slidenum">
              <a:rPr lang="en-US">
                <a:solidFill>
                  <a:prstClr val="black"/>
                </a:solidFill>
                <a:latin typeface="Lucida Sans Unicode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37345248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18"/>
          <p:cNvGrpSpPr>
            <a:grpSpLocks/>
          </p:cNvGrpSpPr>
          <p:nvPr/>
        </p:nvGrpSpPr>
        <p:grpSpPr bwMode="auto">
          <a:xfrm>
            <a:off x="0" y="107950"/>
            <a:ext cx="9101138" cy="6750050"/>
            <a:chOff x="0" y="68"/>
            <a:chExt cx="5733" cy="4252"/>
          </a:xfrm>
        </p:grpSpPr>
        <p:grpSp>
          <p:nvGrpSpPr>
            <p:cNvPr id="5" name="Group 313"/>
            <p:cNvGrpSpPr>
              <a:grpSpLocks/>
            </p:cNvGrpSpPr>
            <p:nvPr/>
          </p:nvGrpSpPr>
          <p:grpSpPr bwMode="auto">
            <a:xfrm>
              <a:off x="0" y="68"/>
              <a:ext cx="6556" cy="4088"/>
              <a:chOff x="0" y="68"/>
              <a:chExt cx="6556" cy="4088"/>
            </a:xfrm>
          </p:grpSpPr>
          <p:grpSp>
            <p:nvGrpSpPr>
              <p:cNvPr id="37" name="Group 312"/>
              <p:cNvGrpSpPr>
                <a:grpSpLocks/>
              </p:cNvGrpSpPr>
              <p:nvPr userDrawn="1"/>
            </p:nvGrpSpPr>
            <p:grpSpPr bwMode="auto">
              <a:xfrm>
                <a:off x="0" y="144"/>
                <a:ext cx="6556" cy="4012"/>
                <a:chOff x="0" y="144"/>
                <a:chExt cx="6556" cy="4012"/>
              </a:xfrm>
            </p:grpSpPr>
            <p:sp>
              <p:nvSpPr>
                <p:cNvPr id="50" name="Line 94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5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1" name="Line 95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896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2" name="Line 96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41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3" name="Line 97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191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4" name="Line 98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438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5" name="Line 99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2939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6" name="Line 100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460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57" name="Line 101"/>
                <p:cNvSpPr>
                  <a:spLocks noChangeShapeType="1"/>
                </p:cNvSpPr>
                <p:nvPr/>
              </p:nvSpPr>
              <p:spPr bwMode="hidden">
                <a:xfrm rot="-5400000">
                  <a:off x="195" y="3961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pSp>
              <p:nvGrpSpPr>
                <p:cNvPr id="58" name="Group 311"/>
                <p:cNvGrpSpPr>
                  <a:grpSpLocks/>
                </p:cNvGrpSpPr>
                <p:nvPr userDrawn="1"/>
              </p:nvGrpSpPr>
              <p:grpSpPr bwMode="auto">
                <a:xfrm>
                  <a:off x="483" y="144"/>
                  <a:ext cx="1801" cy="4012"/>
                  <a:chOff x="483" y="144"/>
                  <a:chExt cx="1801" cy="4012"/>
                </a:xfrm>
              </p:grpSpPr>
              <p:grpSp>
                <p:nvGrpSpPr>
                  <p:cNvPr id="207" name="Group 305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83" y="144"/>
                    <a:ext cx="975" cy="947"/>
                    <a:chOff x="483" y="144"/>
                    <a:chExt cx="975" cy="947"/>
                  </a:xfrm>
                </p:grpSpPr>
                <p:sp>
                  <p:nvSpPr>
                    <p:cNvPr id="235" name="Line 10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36" name="Line 10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37" name="Line 10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984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38" name="Line 10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83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39" name="Line 10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40" name="Line 10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41" name="Line 11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263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42" name="Line 11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34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208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604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27" name="Line 11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28" name="Line 11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29" name="Line 11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30" name="Line 1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31" name="Line 11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32" name="Line 11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33" name="Line 11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34" name="Line 1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209" name="Group 121"/>
                  <p:cNvGrpSpPr>
                    <a:grpSpLocks/>
                  </p:cNvGrpSpPr>
                  <p:nvPr/>
                </p:nvGrpSpPr>
                <p:grpSpPr bwMode="auto">
                  <a:xfrm>
                    <a:off x="604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9" name="Line 12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20" name="Line 12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21" name="Line 12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22" name="Line 12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23" name="Line 12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24" name="Line 12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25" name="Line 12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26" name="Line 12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210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604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211" name="Line 13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12" name="Line 13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13" name="Line 13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14" name="Line 13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15" name="Line 13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16" name="Line 13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17" name="Line 13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18" name="Line 13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59" name="Group 310"/>
                <p:cNvGrpSpPr>
                  <a:grpSpLocks/>
                </p:cNvGrpSpPr>
                <p:nvPr userDrawn="1"/>
              </p:nvGrpSpPr>
              <p:grpSpPr bwMode="auto">
                <a:xfrm>
                  <a:off x="1551" y="144"/>
                  <a:ext cx="1801" cy="4012"/>
                  <a:chOff x="1551" y="144"/>
                  <a:chExt cx="1801" cy="4012"/>
                </a:xfrm>
              </p:grpSpPr>
              <p:grpSp>
                <p:nvGrpSpPr>
                  <p:cNvPr id="171" name="Group 304"/>
                  <p:cNvGrpSpPr>
                    <a:grpSpLocks/>
                  </p:cNvGrpSpPr>
                  <p:nvPr userDrawn="1"/>
                </p:nvGrpSpPr>
                <p:grpSpPr bwMode="auto">
                  <a:xfrm>
                    <a:off x="1551" y="144"/>
                    <a:ext cx="975" cy="947"/>
                    <a:chOff x="1551" y="144"/>
                    <a:chExt cx="975" cy="947"/>
                  </a:xfrm>
                </p:grpSpPr>
                <p:sp>
                  <p:nvSpPr>
                    <p:cNvPr id="199" name="Line 14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00" name="Line 14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01" name="Line 14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052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02" name="Line 1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551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03" name="Line 14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04" name="Line 14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05" name="Line 14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331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206" name="Line 1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802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172" name="Group 149"/>
                  <p:cNvGrpSpPr>
                    <a:grpSpLocks/>
                  </p:cNvGrpSpPr>
                  <p:nvPr/>
                </p:nvGrpSpPr>
                <p:grpSpPr bwMode="auto">
                  <a:xfrm>
                    <a:off x="1672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91" name="Line 15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92" name="Line 15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93" name="Line 15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94" name="Line 1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95" name="Line 15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96" name="Line 15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97" name="Line 15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98" name="Line 1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173" name="Group 158"/>
                  <p:cNvGrpSpPr>
                    <a:grpSpLocks/>
                  </p:cNvGrpSpPr>
                  <p:nvPr/>
                </p:nvGrpSpPr>
                <p:grpSpPr bwMode="auto">
                  <a:xfrm>
                    <a:off x="1672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83" name="Line 15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84" name="Line 16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85" name="Line 16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86" name="Line 16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87" name="Line 16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88" name="Line 16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89" name="Line 16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90" name="Line 16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174" name="Group 167"/>
                  <p:cNvGrpSpPr>
                    <a:grpSpLocks/>
                  </p:cNvGrpSpPr>
                  <p:nvPr/>
                </p:nvGrpSpPr>
                <p:grpSpPr bwMode="auto">
                  <a:xfrm>
                    <a:off x="1672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75" name="Line 16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76" name="Line 16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77" name="Line 17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78" name="Line 17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79" name="Line 17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80" name="Line 17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81" name="Line 17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82" name="Line 17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60" name="Group 309"/>
                <p:cNvGrpSpPr>
                  <a:grpSpLocks/>
                </p:cNvGrpSpPr>
                <p:nvPr userDrawn="1"/>
              </p:nvGrpSpPr>
              <p:grpSpPr bwMode="auto">
                <a:xfrm>
                  <a:off x="2619" y="144"/>
                  <a:ext cx="1801" cy="4012"/>
                  <a:chOff x="2619" y="144"/>
                  <a:chExt cx="1801" cy="4012"/>
                </a:xfrm>
              </p:grpSpPr>
              <p:grpSp>
                <p:nvGrpSpPr>
                  <p:cNvPr id="135" name="Group 303"/>
                  <p:cNvGrpSpPr>
                    <a:grpSpLocks/>
                  </p:cNvGrpSpPr>
                  <p:nvPr userDrawn="1"/>
                </p:nvGrpSpPr>
                <p:grpSpPr bwMode="auto">
                  <a:xfrm>
                    <a:off x="2619" y="144"/>
                    <a:ext cx="975" cy="947"/>
                    <a:chOff x="2619" y="144"/>
                    <a:chExt cx="975" cy="947"/>
                  </a:xfrm>
                </p:grpSpPr>
                <p:sp>
                  <p:nvSpPr>
                    <p:cNvPr id="163" name="Line 17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64" name="Line 17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65" name="Line 18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120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66" name="Line 1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619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67" name="Line 18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68" name="Line 18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69" name="Line 18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399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70" name="Line 1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2870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136" name="Group 186"/>
                  <p:cNvGrpSpPr>
                    <a:grpSpLocks/>
                  </p:cNvGrpSpPr>
                  <p:nvPr/>
                </p:nvGrpSpPr>
                <p:grpSpPr bwMode="auto">
                  <a:xfrm>
                    <a:off x="2740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55" name="Line 18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6" name="Line 18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7" name="Line 18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8" name="Line 19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9" name="Line 19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60" name="Line 19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61" name="Line 19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62" name="Line 19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137" name="Group 195"/>
                  <p:cNvGrpSpPr>
                    <a:grpSpLocks/>
                  </p:cNvGrpSpPr>
                  <p:nvPr/>
                </p:nvGrpSpPr>
                <p:grpSpPr bwMode="auto">
                  <a:xfrm>
                    <a:off x="2740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47" name="Line 19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8" name="Line 19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9" name="Line 19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0" name="Line 19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1" name="Line 20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2" name="Line 20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3" name="Line 20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54" name="Line 20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138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2740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39" name="Line 20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0" name="Line 20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1" name="Line 20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2" name="Line 20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3" name="Line 20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4" name="Line 21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5" name="Line 21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46" name="Line 21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61" name="Group 308"/>
                <p:cNvGrpSpPr>
                  <a:grpSpLocks/>
                </p:cNvGrpSpPr>
                <p:nvPr userDrawn="1"/>
              </p:nvGrpSpPr>
              <p:grpSpPr bwMode="auto">
                <a:xfrm>
                  <a:off x="3687" y="144"/>
                  <a:ext cx="1801" cy="4012"/>
                  <a:chOff x="3687" y="144"/>
                  <a:chExt cx="1801" cy="4012"/>
                </a:xfrm>
              </p:grpSpPr>
              <p:grpSp>
                <p:nvGrpSpPr>
                  <p:cNvPr id="99" name="Group 302"/>
                  <p:cNvGrpSpPr>
                    <a:grpSpLocks/>
                  </p:cNvGrpSpPr>
                  <p:nvPr userDrawn="1"/>
                </p:nvGrpSpPr>
                <p:grpSpPr bwMode="auto">
                  <a:xfrm>
                    <a:off x="3687" y="144"/>
                    <a:ext cx="975" cy="947"/>
                    <a:chOff x="3687" y="144"/>
                    <a:chExt cx="975" cy="947"/>
                  </a:xfrm>
                </p:grpSpPr>
                <p:sp>
                  <p:nvSpPr>
                    <p:cNvPr id="127" name="Line 21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8" name="Line 21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9" name="Line 21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188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0" name="Line 218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3687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1" name="Line 21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2" name="Line 22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3" name="Line 22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4467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34" name="Line 222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3938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100" name="Group 223"/>
                  <p:cNvGrpSpPr>
                    <a:grpSpLocks/>
                  </p:cNvGrpSpPr>
                  <p:nvPr/>
                </p:nvGrpSpPr>
                <p:grpSpPr bwMode="auto">
                  <a:xfrm>
                    <a:off x="3808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9" name="Line 22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0" name="Line 22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1" name="Line 22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2" name="Line 227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3" name="Line 22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4" name="Line 22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5" name="Line 23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26" name="Line 231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101" name="Group 232"/>
                  <p:cNvGrpSpPr>
                    <a:grpSpLocks/>
                  </p:cNvGrpSpPr>
                  <p:nvPr/>
                </p:nvGrpSpPr>
                <p:grpSpPr bwMode="auto">
                  <a:xfrm>
                    <a:off x="3808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11" name="Line 23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12" name="Line 23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13" name="Line 23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14" name="Line 236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15" name="Line 23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16" name="Line 23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17" name="Line 23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18" name="Line 240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102" name="Group 241"/>
                  <p:cNvGrpSpPr>
                    <a:grpSpLocks/>
                  </p:cNvGrpSpPr>
                  <p:nvPr/>
                </p:nvGrpSpPr>
                <p:grpSpPr bwMode="auto">
                  <a:xfrm>
                    <a:off x="3808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103" name="Line 24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04" name="Line 24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05" name="Line 24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06" name="Line 24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07" name="Line 24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08" name="Line 24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09" name="Line 24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110" name="Line 24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</p:grpSp>
            <p:grpSp>
              <p:nvGrpSpPr>
                <p:cNvPr id="62" name="Group 307"/>
                <p:cNvGrpSpPr>
                  <a:grpSpLocks/>
                </p:cNvGrpSpPr>
                <p:nvPr userDrawn="1"/>
              </p:nvGrpSpPr>
              <p:grpSpPr bwMode="auto">
                <a:xfrm>
                  <a:off x="4755" y="144"/>
                  <a:ext cx="1801" cy="4012"/>
                  <a:chOff x="4755" y="144"/>
                  <a:chExt cx="1801" cy="4012"/>
                </a:xfrm>
              </p:grpSpPr>
              <p:grpSp>
                <p:nvGrpSpPr>
                  <p:cNvPr id="63" name="Group 301"/>
                  <p:cNvGrpSpPr>
                    <a:grpSpLocks/>
                  </p:cNvGrpSpPr>
                  <p:nvPr userDrawn="1"/>
                </p:nvGrpSpPr>
                <p:grpSpPr bwMode="auto">
                  <a:xfrm>
                    <a:off x="4755" y="144"/>
                    <a:ext cx="975" cy="947"/>
                    <a:chOff x="4755" y="144"/>
                    <a:chExt cx="975" cy="947"/>
                  </a:xfrm>
                </p:grpSpPr>
                <p:sp>
                  <p:nvSpPr>
                    <p:cNvPr id="91" name="Line 25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92" name="Line 25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144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93" name="Line 25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5256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94" name="Line 255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4755" y="64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95" name="Line 25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96" name="Line 25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395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97" name="Line 25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535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98" name="Line 259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5006" y="896"/>
                      <a:ext cx="0" cy="390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64" name="Group 260"/>
                  <p:cNvGrpSpPr>
                    <a:grpSpLocks/>
                  </p:cNvGrpSpPr>
                  <p:nvPr/>
                </p:nvGrpSpPr>
                <p:grpSpPr bwMode="auto">
                  <a:xfrm>
                    <a:off x="4876" y="1166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83" name="Line 26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84" name="Line 26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85" name="Line 26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86" name="Line 264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87" name="Line 26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88" name="Line 26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89" name="Line 26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90" name="Line 268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65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4876" y="2187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75" name="Line 27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76" name="Line 27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77" name="Line 27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78" name="Line 273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79" name="Line 27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80" name="Line 27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81" name="Line 27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82" name="Line 277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  <p:grpSp>
                <p:nvGrpSpPr>
                  <p:cNvPr id="66" name="Group 278"/>
                  <p:cNvGrpSpPr>
                    <a:grpSpLocks/>
                  </p:cNvGrpSpPr>
                  <p:nvPr/>
                </p:nvGrpSpPr>
                <p:grpSpPr bwMode="auto">
                  <a:xfrm>
                    <a:off x="4876" y="3209"/>
                    <a:ext cx="1680" cy="947"/>
                    <a:chOff x="288" y="528"/>
                    <a:chExt cx="1680" cy="1632"/>
                  </a:xfrm>
                </p:grpSpPr>
                <p:sp>
                  <p:nvSpPr>
                    <p:cNvPr id="67" name="Line 279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8" name="Line 280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528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69" name="Line 281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1152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70" name="Line 282"/>
                    <p:cNvSpPr>
                      <a:spLocks noChangeShapeType="1"/>
                    </p:cNvSpPr>
                    <p:nvPr/>
                  </p:nvSpPr>
                  <p:spPr bwMode="hidden">
                    <a:xfrm>
                      <a:off x="288" y="139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71" name="Line 283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72" name="Line 284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961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73" name="Line 285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1632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  <p:sp>
                  <p:nvSpPr>
                    <p:cNvPr id="74" name="Line 286"/>
                    <p:cNvSpPr>
                      <a:spLocks noChangeShapeType="1"/>
                    </p:cNvSpPr>
                    <p:nvPr/>
                  </p:nvSpPr>
                  <p:spPr bwMode="hidden">
                    <a:xfrm rot="-5400000">
                      <a:off x="720" y="1824"/>
                      <a:ext cx="0" cy="672"/>
                    </a:xfrm>
                    <a:prstGeom prst="line">
                      <a:avLst/>
                    </a:prstGeom>
                    <a:noFill/>
                    <a:ln w="28575">
                      <a:pattFill prst="pct25">
                        <a:fgClr>
                          <a:schemeClr val="bg2"/>
                        </a:fgClr>
                        <a:bgClr>
                          <a:schemeClr val="bg1"/>
                        </a:bgClr>
                      </a:patt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en-US" sz="2400" smtClean="0">
                        <a:solidFill>
                          <a:srgbClr val="8383AD"/>
                        </a:solidFill>
                        <a:latin typeface="Times New Roman" charset="0"/>
                        <a:ea typeface="ＭＳ Ｐゴシック" charset="0"/>
                        <a:cs typeface="ＭＳ Ｐゴシック" charset="0"/>
                      </a:endParaRPr>
                    </a:p>
                  </p:txBody>
                </p:sp>
              </p:grpSp>
            </p:grpSp>
          </p:grpSp>
          <p:grpSp>
            <p:nvGrpSpPr>
              <p:cNvPr id="38" name="Group 306"/>
              <p:cNvGrpSpPr>
                <a:grpSpLocks/>
              </p:cNvGrpSpPr>
              <p:nvPr userDrawn="1"/>
            </p:nvGrpSpPr>
            <p:grpSpPr bwMode="auto">
              <a:xfrm>
                <a:off x="3" y="68"/>
                <a:ext cx="5730" cy="0"/>
                <a:chOff x="3" y="68"/>
                <a:chExt cx="5730" cy="0"/>
              </a:xfrm>
            </p:grpSpPr>
            <p:sp>
              <p:nvSpPr>
                <p:cNvPr id="39" name="Line 290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9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0" name="Line 291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737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1" name="Line 292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266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2" name="Line 293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1805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3" name="Line 294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334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4" name="Line 295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2873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5" name="Line 296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402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" name="Line 297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3941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7" name="Line 298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4470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8" name="Line 299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009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9" name="Line 300"/>
                <p:cNvSpPr>
                  <a:spLocks noChangeShapeType="1"/>
                </p:cNvSpPr>
                <p:nvPr userDrawn="1"/>
              </p:nvSpPr>
              <p:spPr bwMode="hidden">
                <a:xfrm rot="-5400000">
                  <a:off x="5538" y="-127"/>
                  <a:ext cx="0" cy="390"/>
                </a:xfrm>
                <a:prstGeom prst="line">
                  <a:avLst/>
                </a:prstGeom>
                <a:noFill/>
                <a:ln w="28575">
                  <a:pattFill prst="pct25">
                    <a:fgClr>
                      <a:schemeClr val="bg2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6" name="Group 315"/>
            <p:cNvGrpSpPr>
              <a:grpSpLocks/>
            </p:cNvGrpSpPr>
            <p:nvPr/>
          </p:nvGrpSpPr>
          <p:grpSpPr bwMode="auto">
            <a:xfrm>
              <a:off x="336" y="1200"/>
              <a:ext cx="5088" cy="1056"/>
              <a:chOff x="336" y="1200"/>
              <a:chExt cx="5088" cy="1056"/>
            </a:xfrm>
          </p:grpSpPr>
          <p:sp>
            <p:nvSpPr>
              <p:cNvPr id="32" name="Rectangle 9"/>
              <p:cNvSpPr>
                <a:spLocks noChangeArrowheads="1"/>
              </p:cNvSpPr>
              <p:nvPr userDrawn="1"/>
            </p:nvSpPr>
            <p:spPr bwMode="auto">
              <a:xfrm>
                <a:off x="2880" y="1200"/>
                <a:ext cx="2544" cy="52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8383AD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3" name="Rectangle 10"/>
              <p:cNvSpPr>
                <a:spLocks noChangeArrowheads="1"/>
              </p:cNvSpPr>
              <p:nvPr userDrawn="1"/>
            </p:nvSpPr>
            <p:spPr bwMode="auto">
              <a:xfrm>
                <a:off x="2880" y="1728"/>
                <a:ext cx="2544" cy="528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8383AD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4" name="Rectangle 11"/>
              <p:cNvSpPr>
                <a:spLocks noChangeArrowheads="1"/>
              </p:cNvSpPr>
              <p:nvPr userDrawn="1"/>
            </p:nvSpPr>
            <p:spPr bwMode="auto">
              <a:xfrm>
                <a:off x="336" y="1728"/>
                <a:ext cx="2544" cy="528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8383AD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5" name="Rectangle 12"/>
              <p:cNvSpPr>
                <a:spLocks noChangeArrowheads="1"/>
              </p:cNvSpPr>
              <p:nvPr userDrawn="1"/>
            </p:nvSpPr>
            <p:spPr bwMode="auto">
              <a:xfrm>
                <a:off x="336" y="1200"/>
                <a:ext cx="2544" cy="52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8383AD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6" name="Rectangle 13"/>
              <p:cNvSpPr>
                <a:spLocks noChangeArrowheads="1"/>
              </p:cNvSpPr>
              <p:nvPr userDrawn="1"/>
            </p:nvSpPr>
            <p:spPr bwMode="white">
              <a:xfrm>
                <a:off x="432" y="1296"/>
                <a:ext cx="4896" cy="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8383AD"/>
                  </a:solidFill>
                  <a:latin typeface="Times New Roman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7" name="Group 287"/>
            <p:cNvGrpSpPr>
              <a:grpSpLocks/>
            </p:cNvGrpSpPr>
            <p:nvPr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8" name="Group 73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30" name="Rectangle 1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31" name="Rectangle 1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9" name="Group 72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28" name="Rectangle 1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9" name="Rectangle 1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" name="Group 74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26" name="Rectangle 7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7" name="Rectangle 7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1" name="Group 77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24" name="Rectangle 7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5" name="Rectangle 7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2" name="Group 80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22" name="Rectangle 8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3" name="Rectangle 8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3" name="Group 83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20" name="Rectangle 8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21" name="Rectangle 8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4" name="Group 86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8" name="Rectangle 8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9" name="Rectangle 8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5" name="Group 89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6" name="Rectangle 90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7" name="Rectangle 91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pic>
        <p:nvPicPr>
          <p:cNvPr id="243" name="Picture 319" descr="posbul1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3403600"/>
            <a:ext cx="2460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24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24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9F289-070D-8B48-9EE8-F3EC6CECB102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5513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01D37-2A2D-214A-8E27-30D95911FF46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896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B42D43-01F3-6E4B-AE88-34DEEDEFFC17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851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527A1-EF86-B345-8687-D3A2C64EC709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8944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8B99F-E402-8A48-8137-55B1E3B9D3F5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102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FABDB-5F1E-2441-95D8-CA10862D7583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348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89894-3B68-C34D-8EB3-88CCCE12FACA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220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45C34-933E-624C-85E0-0A90D4D75FD2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6139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A22D2-9BC0-0646-98E0-676395D327F4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173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C619E-60CD-4844-864A-9270021C4319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921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AD200-B152-4941-98FD-C84C27593925}" type="slidenum">
              <a:rPr lang="en-US">
                <a:solidFill>
                  <a:srgbClr val="404176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0417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05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81043"/>
          </a:xfrm>
        </p:spPr>
        <p:txBody>
          <a:bodyPr/>
          <a:lstStyle>
            <a:lvl1pPr>
              <a:defRPr sz="3600"/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E9B073EC-4DB5-174C-97F3-E059F0D55287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68EC5B7-CCD4-1444-B466-853DF71281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21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FBCD31C-E4A3-9640-B49C-3AA7D97EE518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94C74D0-A030-A24E-A5E7-D206ADF842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57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4826BE8-F521-5D4A-8573-AF0369ED1A8B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44C419D-A2EA-554C-91E2-D34FC4813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53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9D74CAA-B3C1-2A42-85B5-6522C00B2668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75F73CA-1ABA-884A-8A87-14A4E26057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720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67CB912-08E8-934E-8385-03F405955411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657DC21-588D-D24A-9001-C6BBAD51A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943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3EF16B2-2CB5-BA45-8BE8-A70AE5765610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5C29A93-D4E3-8447-AB3B-03F06773B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8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34C30BD-843B-DE40-B626-D1B708FDC314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E240161-A69B-3E42-BBF1-47CE6A041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913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52C77CE-9ED5-9A4A-BB61-8541A76ACC0D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9B1F74-3F30-B443-8522-AE94D6886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157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3EC7F38-58B5-0A4B-8E51-80081C2D0493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C395087-48AE-3545-A4C5-4F3963D87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8084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F91763C-2817-D041-A79D-B16989C4B2B5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79F1927-562C-0C44-94AA-32EC8DADF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1509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4C4A0A6-6DBA-6944-833E-24F64AA91B5E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6EBE9D2F-7D6F-EC43-B109-B71E929F7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763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1000" y="457200"/>
            <a:ext cx="8397875" cy="5562600"/>
            <a:chOff x="240" y="288"/>
            <a:chExt cx="5290" cy="350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blackWhite">
            <a:xfrm>
              <a:off x="240" y="288"/>
              <a:ext cx="5290" cy="3504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FFFFFF"/>
                </a:solidFill>
                <a:latin typeface="Times New Roman" pitchFamily="18" charset="0"/>
                <a:ea typeface="ＭＳ Ｐゴシック" pitchFamily="-65" charset="-128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285" y="336"/>
              <a:ext cx="5184" cy="340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FFFFFF"/>
                </a:solidFill>
                <a:latin typeface="Times New Roman" pitchFamily="18" charset="0"/>
                <a:ea typeface="ＭＳ Ｐゴシック" pitchFamily="-65" charset="-128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576" y="2256"/>
              <a:ext cx="4608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Garamond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1639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219200" y="838200"/>
            <a:ext cx="6781800" cy="2559050"/>
          </a:xfrm>
        </p:spPr>
        <p:txBody>
          <a:bodyPr anchorCtr="1"/>
          <a:lstStyle>
            <a:lvl1pPr algn="ctr">
              <a:defRPr sz="6200"/>
            </a:lvl1pPr>
          </a:lstStyle>
          <a:p>
            <a:pPr lvl="0"/>
            <a:r>
              <a:rPr lang="en-SG" noProof="0" smtClean="0"/>
              <a:t>Click to edit Master title style</a:t>
            </a:r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733800"/>
            <a:ext cx="6400800" cy="18732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n-SG" noProof="0" smtClean="0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536575" y="6248400"/>
            <a:ext cx="2054225" cy="457200"/>
          </a:xfrm>
        </p:spPr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1200" y="6248400"/>
            <a:ext cx="2887663" cy="457200"/>
          </a:xfrm>
        </p:spPr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8150" y="6257925"/>
            <a:ext cx="1905000" cy="457200"/>
          </a:xfrm>
        </p:spPr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C5324EFC-D07F-D64C-89AD-8308D21C2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9430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78ED4930-4EB5-A245-B4DE-796616EC7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9235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022AE573-B849-FB47-916A-F83F7E357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5490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8800"/>
            <a:ext cx="40005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6F39D054-9540-7749-818E-B810B4434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670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76806D2B-52F8-B843-BE9B-9AE1345B8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7425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5B1D7B0A-4610-2E44-B1C9-A86647419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083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ACD94536-FB69-D846-9B9C-3A2F53E79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1895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0ACB624A-DC37-004A-A1CD-53EA37B95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411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2203245A-527A-E54E-AF7A-786C4B8724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7735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8CD5B7B0-F00A-794F-AC95-1EFC86354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50037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73075"/>
            <a:ext cx="2038350" cy="5394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473075"/>
            <a:ext cx="5962650" cy="5394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Garamond" pitchFamily="18" charset="0"/>
                <a:ea typeface="ＭＳ Ｐゴシック" pitchFamily="-65" charset="-128"/>
                <a:cs typeface="Arial" charset="0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Garamond" charset="0"/>
                <a:cs typeface="ＭＳ Ｐゴシック" charset="0"/>
              </a:defRPr>
            </a:lvl1pPr>
          </a:lstStyle>
          <a:p>
            <a:pPr>
              <a:defRPr/>
            </a:pPr>
            <a:fld id="{6184C2CF-DB7B-6841-B503-3B6078708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4887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61193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47642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35153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198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68235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037049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45660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29238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231421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686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8920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3.xml"/><Relationship Id="rId3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2.xml"/><Relationship Id="rId15" Type="http://schemas.openxmlformats.org/officeDocument/2006/relationships/theme" Target="../theme/theme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8.xml"/><Relationship Id="rId6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0.xml"/><Relationship Id="rId8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2.xml"/><Relationship Id="rId8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7744D-E6AA-43EE-8759-6D3DE263F013}" type="datetimeFigureOut">
              <a:rPr lang="en-US" smtClean="0"/>
              <a:pPr/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8FEE-21B0-49A3-B2E1-04B5D9CCBA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26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8851" name="Freeform 1027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852" name="Freeform 1028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853" name="Freeform 1029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8854" name="Freeform 1030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116" name="Oval 1031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47117" name="Oval 1032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  <p:sp>
          <p:nvSpPr>
            <p:cNvPr id="47118" name="Oval 1033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pitchFamily="-84" charset="0"/>
                <a:ea typeface="ＭＳ Ｐゴシック" pitchFamily="-84" charset="-128"/>
                <a:cs typeface="ＭＳ Ｐゴシック" pitchFamily="-84" charset="-128"/>
              </a:endParaRPr>
            </a:p>
          </p:txBody>
        </p:sp>
      </p:grpSp>
      <p:sp>
        <p:nvSpPr>
          <p:cNvPr id="78858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9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60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8861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8862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8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D19A4B-4B2A-0948-93B8-B0D1865175E6}" type="slidenum">
              <a:rPr lang="en-US">
                <a:ea typeface="ＭＳ Ｐゴシック" pitchFamily="-84" charset="-128"/>
                <a:cs typeface="ＭＳ Ｐゴシック" pitchFamily="-8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8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8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8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8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-84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-84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8" charset="-128"/>
          <a:cs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-84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8" charset="-128"/>
          <a:cs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-84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8" charset="-128"/>
          <a:cs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84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8" charset="-128"/>
          <a:cs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8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8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8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8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cs typeface="Times New Roman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4231FC-C727-EE43-A042-345651DEFFD2}" type="slidenum">
              <a:rPr lang="en-GB">
                <a:latin typeface="Times New Roman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5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itchFamily="34" charset="-128"/>
          <a:cs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Times New Roman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19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A03168F-153D-9441-A384-2298CE4B3A2D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3720605-5C30-E944-BDD4-ABDEE9BD14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0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6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/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fld id="{F3029076-6BF7-4D61-A6E8-340A83CBBCD7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/>
              <a:t>1/2/14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65105C32-0BF5-4CF5-B87A-B2CA04995DF6}" type="slidenum">
              <a:rPr lang="en-US" smtClean="0">
                <a:solidFill>
                  <a:prstClr val="black"/>
                </a:solidFill>
                <a:latin typeface="Lucida Sans Unicode"/>
              </a:rPr>
              <a:pPr/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047411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91"/>
          <p:cNvGrpSpPr>
            <a:grpSpLocks/>
          </p:cNvGrpSpPr>
          <p:nvPr/>
        </p:nvGrpSpPr>
        <p:grpSpPr bwMode="auto">
          <a:xfrm>
            <a:off x="215900" y="76200"/>
            <a:ext cx="8686800" cy="6781800"/>
            <a:chOff x="136" y="48"/>
            <a:chExt cx="5472" cy="4272"/>
          </a:xfrm>
        </p:grpSpPr>
        <p:grpSp>
          <p:nvGrpSpPr>
            <p:cNvPr id="1032" name="Group 201"/>
            <p:cNvGrpSpPr>
              <a:grpSpLocks/>
            </p:cNvGrpSpPr>
            <p:nvPr userDrawn="1"/>
          </p:nvGrpSpPr>
          <p:grpSpPr bwMode="auto">
            <a:xfrm>
              <a:off x="136" y="48"/>
              <a:ext cx="5472" cy="212"/>
              <a:chOff x="136" y="48"/>
              <a:chExt cx="5472" cy="212"/>
            </a:xfrm>
          </p:grpSpPr>
          <p:grpSp>
            <p:nvGrpSpPr>
              <p:cNvPr id="1058" name="Group 202"/>
              <p:cNvGrpSpPr>
                <a:grpSpLocks/>
              </p:cNvGrpSpPr>
              <p:nvPr/>
            </p:nvGrpSpPr>
            <p:grpSpPr bwMode="auto">
              <a:xfrm>
                <a:off x="136" y="48"/>
                <a:ext cx="1056" cy="212"/>
                <a:chOff x="2544" y="2160"/>
                <a:chExt cx="1920" cy="384"/>
              </a:xfrm>
            </p:grpSpPr>
            <p:sp>
              <p:nvSpPr>
                <p:cNvPr id="1083" name="Rectangle 203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4" name="Rectangle 204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5" name="Rectangle 205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6" name="Rectangle 206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7" name="Rectangle 207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59" name="Group 208"/>
              <p:cNvGrpSpPr>
                <a:grpSpLocks/>
              </p:cNvGrpSpPr>
              <p:nvPr/>
            </p:nvGrpSpPr>
            <p:grpSpPr bwMode="auto">
              <a:xfrm>
                <a:off x="1240" y="48"/>
                <a:ext cx="1056" cy="212"/>
                <a:chOff x="2544" y="2160"/>
                <a:chExt cx="1920" cy="384"/>
              </a:xfrm>
            </p:grpSpPr>
            <p:sp>
              <p:nvSpPr>
                <p:cNvPr id="1078" name="Rectangle 209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9" name="Rectangle 210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0" name="Rectangle 211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1" name="Rectangle 212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82" name="Rectangle 213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60" name="Group 214"/>
              <p:cNvGrpSpPr>
                <a:grpSpLocks/>
              </p:cNvGrpSpPr>
              <p:nvPr/>
            </p:nvGrpSpPr>
            <p:grpSpPr bwMode="auto">
              <a:xfrm>
                <a:off x="2344" y="48"/>
                <a:ext cx="1056" cy="212"/>
                <a:chOff x="2544" y="2160"/>
                <a:chExt cx="1920" cy="384"/>
              </a:xfrm>
            </p:grpSpPr>
            <p:sp>
              <p:nvSpPr>
                <p:cNvPr id="1073" name="Rectangle 215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4" name="Rectangle 216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5" name="Rectangle 217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6" name="Rectangle 218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7" name="Rectangle 219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61" name="Group 220"/>
              <p:cNvGrpSpPr>
                <a:grpSpLocks/>
              </p:cNvGrpSpPr>
              <p:nvPr/>
            </p:nvGrpSpPr>
            <p:grpSpPr bwMode="auto">
              <a:xfrm>
                <a:off x="3448" y="48"/>
                <a:ext cx="1056" cy="212"/>
                <a:chOff x="2544" y="2160"/>
                <a:chExt cx="1920" cy="384"/>
              </a:xfrm>
            </p:grpSpPr>
            <p:sp>
              <p:nvSpPr>
                <p:cNvPr id="1068" name="Rectangle 221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69" name="Rectangle 222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0" name="Rectangle 223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1" name="Rectangle 224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72" name="Rectangle 225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62" name="Group 226"/>
              <p:cNvGrpSpPr>
                <a:grpSpLocks/>
              </p:cNvGrpSpPr>
              <p:nvPr/>
            </p:nvGrpSpPr>
            <p:grpSpPr bwMode="auto">
              <a:xfrm>
                <a:off x="4552" y="48"/>
                <a:ext cx="1056" cy="212"/>
                <a:chOff x="2544" y="2160"/>
                <a:chExt cx="1920" cy="384"/>
              </a:xfrm>
            </p:grpSpPr>
            <p:sp>
              <p:nvSpPr>
                <p:cNvPr id="1063" name="Rectangle 227"/>
                <p:cNvSpPr>
                  <a:spLocks noChangeArrowheads="1"/>
                </p:cNvSpPr>
                <p:nvPr/>
              </p:nvSpPr>
              <p:spPr bwMode="auto">
                <a:xfrm>
                  <a:off x="3504" y="2160"/>
                  <a:ext cx="960" cy="192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64" name="Rectangle 228"/>
                <p:cNvSpPr>
                  <a:spLocks noChangeArrowheads="1"/>
                </p:cNvSpPr>
                <p:nvPr/>
              </p:nvSpPr>
              <p:spPr bwMode="auto">
                <a:xfrm>
                  <a:off x="3504" y="2352"/>
                  <a:ext cx="960" cy="192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65" name="Rectangle 229"/>
                <p:cNvSpPr>
                  <a:spLocks noChangeArrowheads="1"/>
                </p:cNvSpPr>
                <p:nvPr/>
              </p:nvSpPr>
              <p:spPr bwMode="auto">
                <a:xfrm>
                  <a:off x="2544" y="2352"/>
                  <a:ext cx="960" cy="192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66" name="Rectangle 230"/>
                <p:cNvSpPr>
                  <a:spLocks noChangeArrowheads="1"/>
                </p:cNvSpPr>
                <p:nvPr/>
              </p:nvSpPr>
              <p:spPr bwMode="auto">
                <a:xfrm>
                  <a:off x="2544" y="2160"/>
                  <a:ext cx="960" cy="192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67" name="Rectangle 231"/>
                <p:cNvSpPr>
                  <a:spLocks noChangeArrowheads="1"/>
                </p:cNvSpPr>
                <p:nvPr/>
              </p:nvSpPr>
              <p:spPr bwMode="auto">
                <a:xfrm>
                  <a:off x="2640" y="2256"/>
                  <a:ext cx="1727" cy="192"/>
                </a:xfrm>
                <a:prstGeom prst="rect">
                  <a:avLst/>
                </a:prstGeom>
                <a:solidFill>
                  <a:schemeClr val="bg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grpSp>
          <p:nvGrpSpPr>
            <p:cNvPr id="1033" name="Group 289"/>
            <p:cNvGrpSpPr>
              <a:grpSpLocks/>
            </p:cNvGrpSpPr>
            <p:nvPr userDrawn="1"/>
          </p:nvGrpSpPr>
          <p:grpSpPr bwMode="auto">
            <a:xfrm>
              <a:off x="192" y="4273"/>
              <a:ext cx="5328" cy="47"/>
              <a:chOff x="192" y="3840"/>
              <a:chExt cx="5328" cy="47"/>
            </a:xfrm>
          </p:grpSpPr>
          <p:grpSp>
            <p:nvGrpSpPr>
              <p:cNvPr id="1034" name="Group 265"/>
              <p:cNvGrpSpPr>
                <a:grpSpLocks/>
              </p:cNvGrpSpPr>
              <p:nvPr userDrawn="1"/>
            </p:nvGrpSpPr>
            <p:grpSpPr bwMode="auto">
              <a:xfrm>
                <a:off x="192" y="3840"/>
                <a:ext cx="624" cy="47"/>
                <a:chOff x="624" y="3706"/>
                <a:chExt cx="1056" cy="106"/>
              </a:xfrm>
            </p:grpSpPr>
            <p:sp>
              <p:nvSpPr>
                <p:cNvPr id="1056" name="Rectangle 266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57" name="Rectangle 267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35" name="Group 268"/>
              <p:cNvGrpSpPr>
                <a:grpSpLocks/>
              </p:cNvGrpSpPr>
              <p:nvPr userDrawn="1"/>
            </p:nvGrpSpPr>
            <p:grpSpPr bwMode="auto">
              <a:xfrm>
                <a:off x="864" y="3840"/>
                <a:ext cx="624" cy="47"/>
                <a:chOff x="624" y="3600"/>
                <a:chExt cx="1056" cy="106"/>
              </a:xfrm>
            </p:grpSpPr>
            <p:sp>
              <p:nvSpPr>
                <p:cNvPr id="1054" name="Rectangle 269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55" name="Rectangle 270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36" name="Group 271"/>
              <p:cNvGrpSpPr>
                <a:grpSpLocks/>
              </p:cNvGrpSpPr>
              <p:nvPr userDrawn="1"/>
            </p:nvGrpSpPr>
            <p:grpSpPr bwMode="auto">
              <a:xfrm>
                <a:off x="1536" y="3840"/>
                <a:ext cx="624" cy="47"/>
                <a:chOff x="624" y="3706"/>
                <a:chExt cx="1056" cy="106"/>
              </a:xfrm>
            </p:grpSpPr>
            <p:sp>
              <p:nvSpPr>
                <p:cNvPr id="1052" name="Rectangle 272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53" name="Rectangle 273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37" name="Group 274"/>
              <p:cNvGrpSpPr>
                <a:grpSpLocks/>
              </p:cNvGrpSpPr>
              <p:nvPr userDrawn="1"/>
            </p:nvGrpSpPr>
            <p:grpSpPr bwMode="auto">
              <a:xfrm>
                <a:off x="2208" y="3840"/>
                <a:ext cx="624" cy="47"/>
                <a:chOff x="624" y="3600"/>
                <a:chExt cx="1056" cy="106"/>
              </a:xfrm>
            </p:grpSpPr>
            <p:sp>
              <p:nvSpPr>
                <p:cNvPr id="1050" name="Rectangle 275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51" name="Rectangle 276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38" name="Group 277"/>
              <p:cNvGrpSpPr>
                <a:grpSpLocks/>
              </p:cNvGrpSpPr>
              <p:nvPr userDrawn="1"/>
            </p:nvGrpSpPr>
            <p:grpSpPr bwMode="auto">
              <a:xfrm>
                <a:off x="2880" y="3840"/>
                <a:ext cx="624" cy="47"/>
                <a:chOff x="624" y="3706"/>
                <a:chExt cx="1056" cy="106"/>
              </a:xfrm>
            </p:grpSpPr>
            <p:sp>
              <p:nvSpPr>
                <p:cNvPr id="1048" name="Rectangle 278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49" name="Rectangle 279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39" name="Group 280"/>
              <p:cNvGrpSpPr>
                <a:grpSpLocks/>
              </p:cNvGrpSpPr>
              <p:nvPr userDrawn="1"/>
            </p:nvGrpSpPr>
            <p:grpSpPr bwMode="auto">
              <a:xfrm>
                <a:off x="3552" y="3840"/>
                <a:ext cx="624" cy="47"/>
                <a:chOff x="624" y="3600"/>
                <a:chExt cx="1056" cy="106"/>
              </a:xfrm>
            </p:grpSpPr>
            <p:sp>
              <p:nvSpPr>
                <p:cNvPr id="1046" name="Rectangle 281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47" name="Rectangle 282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40" name="Group 283"/>
              <p:cNvGrpSpPr>
                <a:grpSpLocks/>
              </p:cNvGrpSpPr>
              <p:nvPr userDrawn="1"/>
            </p:nvGrpSpPr>
            <p:grpSpPr bwMode="auto">
              <a:xfrm>
                <a:off x="4224" y="3840"/>
                <a:ext cx="624" cy="47"/>
                <a:chOff x="624" y="3706"/>
                <a:chExt cx="1056" cy="106"/>
              </a:xfrm>
            </p:grpSpPr>
            <p:sp>
              <p:nvSpPr>
                <p:cNvPr id="1044" name="Rectangle 284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706"/>
                  <a:ext cx="528" cy="106"/>
                </a:xfrm>
                <a:prstGeom prst="rect">
                  <a:avLst/>
                </a:prstGeom>
                <a:solidFill>
                  <a:schemeClr val="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45" name="Rectangle 285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706"/>
                  <a:ext cx="528" cy="106"/>
                </a:xfrm>
                <a:prstGeom prst="rect">
                  <a:avLst/>
                </a:prstGeom>
                <a:solidFill>
                  <a:schemeClr val="folHlink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  <p:grpSp>
            <p:nvGrpSpPr>
              <p:cNvPr id="1041" name="Group 286"/>
              <p:cNvGrpSpPr>
                <a:grpSpLocks/>
              </p:cNvGrpSpPr>
              <p:nvPr userDrawn="1"/>
            </p:nvGrpSpPr>
            <p:grpSpPr bwMode="auto">
              <a:xfrm>
                <a:off x="4896" y="3840"/>
                <a:ext cx="624" cy="47"/>
                <a:chOff x="624" y="3600"/>
                <a:chExt cx="1056" cy="106"/>
              </a:xfrm>
            </p:grpSpPr>
            <p:sp>
              <p:nvSpPr>
                <p:cNvPr id="1042" name="Rectangle 287"/>
                <p:cNvSpPr>
                  <a:spLocks noChangeArrowheads="1"/>
                </p:cNvSpPr>
                <p:nvPr userDrawn="1"/>
              </p:nvSpPr>
              <p:spPr bwMode="ltGray">
                <a:xfrm>
                  <a:off x="1152" y="3600"/>
                  <a:ext cx="528" cy="106"/>
                </a:xfrm>
                <a:prstGeom prst="rect">
                  <a:avLst/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1043" name="Rectangle 288"/>
                <p:cNvSpPr>
                  <a:spLocks noChangeArrowheads="1"/>
                </p:cNvSpPr>
                <p:nvPr userDrawn="1"/>
              </p:nvSpPr>
              <p:spPr bwMode="ltGray">
                <a:xfrm>
                  <a:off x="624" y="3600"/>
                  <a:ext cx="528" cy="106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 smtClean="0">
                    <a:solidFill>
                      <a:srgbClr val="8383AD"/>
                    </a:solidFill>
                    <a:latin typeface="Times New Roman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 Narrow" pitchFamily="-110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1722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 Narrow" pitchFamily="-110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404176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Arial Narrow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2D86CF-B4D1-4548-BA1F-2ACE198D4A1D}" type="slidenum">
              <a:rPr lang="en-US">
                <a:solidFill>
                  <a:srgbClr val="404176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404176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60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pitchFamily="-108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pitchFamily="-108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pitchFamily="-108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FFFFFF"/>
          </a:solidFill>
          <a:latin typeface="Arial" pitchFamily="-108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13"/>
        </a:buBlip>
        <a:defRPr sz="3200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l"/>
        <a:defRPr sz="28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charset="0"/>
        <a:buChar char="l"/>
        <a:defRPr sz="24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charset="0"/>
        <a:buChar char="l"/>
        <a:defRPr sz="20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7409A0F3-1ACC-3048-A63A-B2619DAF504B}" type="datetimeFigureOut">
              <a:rPr lang="en-US"/>
              <a:pPr>
                <a:defRPr/>
              </a:pPr>
              <a:t>1/2/14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DC41A5B-EAD6-044F-A107-CA4F5B081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55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FFFF"/>
          </a:solidFill>
          <a:effectLst>
            <a:glow rad="127000">
              <a:schemeClr val="tx1"/>
            </a:glow>
          </a:effectLst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Group 2"/>
          <p:cNvGrpSpPr>
            <a:grpSpLocks/>
          </p:cNvGrpSpPr>
          <p:nvPr/>
        </p:nvGrpSpPr>
        <p:grpSpPr bwMode="auto">
          <a:xfrm>
            <a:off x="228600" y="228600"/>
            <a:ext cx="8686800" cy="5943600"/>
            <a:chOff x="144" y="144"/>
            <a:chExt cx="5472" cy="3744"/>
          </a:xfrm>
        </p:grpSpPr>
        <p:sp>
          <p:nvSpPr>
            <p:cNvPr id="2056" name="Rectangle 3"/>
            <p:cNvSpPr>
              <a:spLocks noChangeArrowheads="1"/>
            </p:cNvSpPr>
            <p:nvPr/>
          </p:nvSpPr>
          <p:spPr bwMode="auto">
            <a:xfrm>
              <a:off x="144" y="144"/>
              <a:ext cx="5472" cy="3744"/>
            </a:xfrm>
            <a:prstGeom prst="rect">
              <a:avLst/>
            </a:prstGeom>
            <a:solidFill>
              <a:schemeClr val="bg1"/>
            </a:solidFill>
            <a:ln w="4445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FFFFFF"/>
                </a:solidFill>
                <a:latin typeface="Times New Roman" pitchFamily="18" charset="0"/>
                <a:ea typeface="ＭＳ Ｐゴシック" pitchFamily="-65" charset="-128"/>
              </a:endParaRPr>
            </a:p>
          </p:txBody>
        </p:sp>
        <p:sp>
          <p:nvSpPr>
            <p:cNvPr id="2057" name="Rectangle 4"/>
            <p:cNvSpPr>
              <a:spLocks noChangeArrowheads="1"/>
            </p:cNvSpPr>
            <p:nvPr/>
          </p:nvSpPr>
          <p:spPr bwMode="blackWhite">
            <a:xfrm>
              <a:off x="193" y="193"/>
              <a:ext cx="5373" cy="363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aramond" pitchFamily="18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400" smtClean="0">
                <a:solidFill>
                  <a:srgbClr val="FFFFFF"/>
                </a:solidFill>
                <a:latin typeface="Times New Roman" pitchFamily="18" charset="0"/>
                <a:ea typeface="ＭＳ Ｐゴシック" pitchFamily="-65" charset="-128"/>
              </a:endParaRPr>
            </a:p>
          </p:txBody>
        </p:sp>
        <p:sp>
          <p:nvSpPr>
            <p:cNvPr id="2058" name="Line 5"/>
            <p:cNvSpPr>
              <a:spLocks noChangeShapeType="1"/>
            </p:cNvSpPr>
            <p:nvPr/>
          </p:nvSpPr>
          <p:spPr bwMode="auto">
            <a:xfrm>
              <a:off x="336" y="1092"/>
              <a:ext cx="5136" cy="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latin typeface="Garamond" charset="0"/>
                <a:ea typeface="ＭＳ Ｐゴシック" charset="0"/>
                <a:cs typeface="Arial" charset="0"/>
              </a:endParaRPr>
            </a:p>
          </p:txBody>
        </p:sp>
      </p:grpSp>
      <p:sp>
        <p:nvSpPr>
          <p:cNvPr id="205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73075"/>
            <a:ext cx="8153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828800"/>
            <a:ext cx="81534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36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2484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Arial" charset="0"/>
                <a:ea typeface="+mn-ea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/>
          </a:p>
        </p:txBody>
      </p:sp>
      <p:sp>
        <p:nvSpPr>
          <p:cNvPr id="1536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latin typeface="Arial" charset="0"/>
                <a:ea typeface="+mn-ea"/>
                <a:cs typeface="Arial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SG"/>
          </a:p>
        </p:txBody>
      </p:sp>
      <p:sp>
        <p:nvSpPr>
          <p:cNvPr id="1537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914A60-5CAD-7F4A-9D22-23FA8D8E3834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9786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xmlns:p14="http://schemas.microsoft.com/office/powerpoint/2010/main">
    <p:fade/>
  </p:transition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31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charset="0"/>
        <a:buChar char="§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fld id="{D986A166-D7F5-4637-AA74-189825C1B3D5}" type="datetimeFigureOut">
              <a:rPr lang="en-US" smtClean="0">
                <a:solidFill>
                  <a:srgbClr val="000000"/>
                </a:solidFill>
                <a:latin typeface="Arial"/>
              </a:rPr>
              <a:pPr/>
              <a:t>1/2/14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3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3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BC55CDA1-3139-441D-9346-6E16B81B5056}" type="slidenum">
              <a:rPr lang="en-US" smtClean="0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84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2.emf"/><Relationship Id="rId1" Type="http://schemas.openxmlformats.org/officeDocument/2006/relationships/themeOverride" Target="../theme/themeOverride8.xml"/><Relationship Id="rId2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3.gif"/><Relationship Id="rId5" Type="http://schemas.openxmlformats.org/officeDocument/2006/relationships/image" Target="../media/image12.emf"/><Relationship Id="rId1" Type="http://schemas.openxmlformats.org/officeDocument/2006/relationships/themeOverride" Target="../theme/themeOverride9.xml"/><Relationship Id="rId2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0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1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2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3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4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5.xml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4.jpeg"/><Relationship Id="rId1" Type="http://schemas.openxmlformats.org/officeDocument/2006/relationships/themeOverride" Target="../theme/themeOverride16.xml"/><Relationship Id="rId2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pn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://www.bigbookmedia.com" TargetMode="External"/><Relationship Id="rId3" Type="http://schemas.openxmlformats.org/officeDocument/2006/relationships/image" Target="../media/image37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40.png"/><Relationship Id="rId1" Type="http://schemas.openxmlformats.org/officeDocument/2006/relationships/themeOverride" Target="../theme/themeOverride17.xml"/><Relationship Id="rId2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1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7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2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hyperlink" Target="http://www.bigbookmedia.com" TargetMode="External"/><Relationship Id="rId3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55.jpeg"/><Relationship Id="rId1" Type="http://schemas.openxmlformats.org/officeDocument/2006/relationships/themeOverride" Target="../theme/themeOverride18.xml"/><Relationship Id="rId2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56.jpeg"/><Relationship Id="rId1" Type="http://schemas.openxmlformats.org/officeDocument/2006/relationships/themeOverride" Target="../theme/themeOverride19.xml"/><Relationship Id="rId2" Type="http://schemas.openxmlformats.org/officeDocument/2006/relationships/slideLayout" Target="../slideLayouts/slideLayout7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7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1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0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1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1.jpeg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Photo Editor Photo" r:id="rId4" imgW="4877223" imgH="3657917" progId="">
                  <p:embed/>
                </p:oleObj>
              </mc:Choice>
              <mc:Fallback>
                <p:oleObj name="Photo Editor Photo" r:id="rId4" imgW="4877223" imgH="3657917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38200" y="228600"/>
            <a:ext cx="7772400" cy="1143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C09E4A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dist="107763" dir="2700000" algn="ctr" rotWithShape="0">
              <a:srgbClr val="000000">
                <a:alpha val="74997"/>
              </a:srgb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9600" b="1" dirty="0" err="1" smtClean="0">
                <a:solidFill>
                  <a:srgbClr val="CBAA62"/>
                </a:solidFill>
                <a:latin typeface="Tiffany-u-Heavy" pitchFamily="2" charset="0"/>
                <a:ea typeface="Tiffany-u-Heavy" pitchFamily="2" charset="0"/>
                <a:cs typeface="Tiffany-u-Heavy" pitchFamily="2" charset="0"/>
              </a:rPr>
              <a:t>Mác</a:t>
            </a:r>
            <a:endParaRPr lang="en-US" sz="9600" b="1" dirty="0">
              <a:solidFill>
                <a:srgbClr val="CBAA6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ffany-u-Heavy" pitchFamily="2" charset="0"/>
              <a:ea typeface="Tiffany-u-Heavy" pitchFamily="2" charset="0"/>
              <a:cs typeface="Tiffany-u-Heavy" pitchFamily="2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Dr Rick Griffith • Singapore Bible College • www.biblestudydownloads.com</a:t>
            </a:r>
            <a:endParaRPr lang="en-US" sz="105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8426450" y="152400"/>
            <a:ext cx="5270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51</a:t>
            </a:r>
          </a:p>
        </p:txBody>
      </p:sp>
      <p:sp>
        <p:nvSpPr>
          <p:cNvPr id="38915" name="Text Box 5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51</a:t>
            </a:r>
          </a:p>
        </p:txBody>
      </p:sp>
      <p:sp>
        <p:nvSpPr>
          <p:cNvPr id="73735" name="Text Box 7"/>
          <p:cNvSpPr txBox="1">
            <a:spLocks noChangeArrowheads="1"/>
          </p:cNvSpPr>
          <p:nvPr/>
        </p:nvSpPr>
        <p:spPr bwMode="auto">
          <a:xfrm>
            <a:off x="2987675" y="5229225"/>
            <a:ext cx="520700" cy="1077913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32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</a:t>
            </a:r>
          </a:p>
        </p:txBody>
      </p:sp>
      <p:sp>
        <p:nvSpPr>
          <p:cNvPr id="73738" name="Text Box 10"/>
          <p:cNvSpPr txBox="1">
            <a:spLocks noChangeArrowheads="1"/>
          </p:cNvSpPr>
          <p:nvPr/>
        </p:nvSpPr>
        <p:spPr bwMode="auto">
          <a:xfrm>
            <a:off x="3038475" y="3784600"/>
            <a:ext cx="381000" cy="91440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5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4202113" y="3784600"/>
            <a:ext cx="762000" cy="914400"/>
          </a:xfrm>
          <a:prstGeom prst="rect">
            <a:avLst/>
          </a:prstGeom>
          <a:gradFill rotWithShape="0">
            <a:gsLst>
              <a:gs pos="0">
                <a:srgbClr val="149B41"/>
              </a:gs>
              <a:gs pos="100000">
                <a:srgbClr val="09481E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5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1362075" y="3784600"/>
            <a:ext cx="533400" cy="914400"/>
          </a:xfrm>
          <a:prstGeom prst="rect">
            <a:avLst/>
          </a:prstGeom>
          <a:gradFill rotWithShape="0">
            <a:gsLst>
              <a:gs pos="0">
                <a:srgbClr val="C60DC0"/>
              </a:gs>
              <a:gs pos="100000">
                <a:srgbClr val="5C0659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endParaRPr lang="en-US" sz="5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00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20" name="Text Box 19"/>
          <p:cNvSpPr txBox="1">
            <a:spLocks noChangeArrowheads="1"/>
          </p:cNvSpPr>
          <p:nvPr/>
        </p:nvSpPr>
        <p:spPr bwMode="auto">
          <a:xfrm>
            <a:off x="6553200" y="4343400"/>
            <a:ext cx="2286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khả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dĩ</a:t>
            </a:r>
            <a:endParaRPr lang="en-US" sz="24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748" name="Text Box 20"/>
          <p:cNvSpPr txBox="1">
            <a:spLocks noChangeArrowheads="1"/>
          </p:cNvSpPr>
          <p:nvPr/>
        </p:nvSpPr>
        <p:spPr bwMode="auto">
          <a:xfrm>
            <a:off x="2895600" y="5253038"/>
            <a:ext cx="698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235</a:t>
            </a:r>
            <a:endParaRPr lang="en-US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282700" y="5329240"/>
            <a:ext cx="698500" cy="919163"/>
            <a:chOff x="526" y="3357"/>
            <a:chExt cx="440" cy="579"/>
          </a:xfrm>
        </p:grpSpPr>
        <p:sp>
          <p:nvSpPr>
            <p:cNvPr id="38953" name="Text Box 17"/>
            <p:cNvSpPr txBox="1">
              <a:spLocks noChangeArrowheads="1"/>
            </p:cNvSpPr>
            <p:nvPr/>
          </p:nvSpPr>
          <p:spPr bwMode="auto">
            <a:xfrm>
              <a:off x="576" y="3360"/>
              <a:ext cx="336" cy="576"/>
            </a:xfrm>
            <a:prstGeom prst="rect">
              <a:avLst/>
            </a:prstGeom>
            <a:gradFill rotWithShape="0">
              <a:gsLst>
                <a:gs pos="0">
                  <a:srgbClr val="C60DC0"/>
                </a:gs>
                <a:gs pos="100000">
                  <a:srgbClr val="5C0659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 sz="5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M</a:t>
              </a:r>
              <a:endParaRPr lang="en-US" sz="7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ct val="50000"/>
                </a:spcBef>
              </a:pPr>
              <a:endParaRPr lang="en-US" sz="9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54" name="Text Box 23"/>
            <p:cNvSpPr txBox="1">
              <a:spLocks noChangeArrowheads="1"/>
            </p:cNvSpPr>
            <p:nvPr/>
          </p:nvSpPr>
          <p:spPr bwMode="auto">
            <a:xfrm>
              <a:off x="526" y="3357"/>
              <a:ext cx="4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333</a:t>
              </a:r>
              <a:endPara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2590800" y="838200"/>
            <a:ext cx="1143000" cy="1154113"/>
            <a:chOff x="1632" y="528"/>
            <a:chExt cx="720" cy="727"/>
          </a:xfrm>
        </p:grpSpPr>
        <p:sp>
          <p:nvSpPr>
            <p:cNvPr id="73734" name="Text Box 6"/>
            <p:cNvSpPr txBox="1">
              <a:spLocks noChangeArrowheads="1"/>
            </p:cNvSpPr>
            <p:nvPr/>
          </p:nvSpPr>
          <p:spPr bwMode="auto">
            <a:xfrm>
              <a:off x="1632" y="528"/>
              <a:ext cx="720" cy="727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endParaRPr lang="en-US" sz="600" dirty="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3200" b="1" dirty="0" err="1" smtClean="0">
                  <a:latin typeface="Arial" charset="0"/>
                  <a:cs typeface="Arial" charset="0"/>
                </a:rPr>
                <a:t>Mác</a:t>
              </a:r>
              <a:endParaRPr lang="en-US" sz="3200" b="1" dirty="0" smtClean="0">
                <a:latin typeface="Arial" charset="0"/>
                <a:cs typeface="Arial" charset="0"/>
              </a:endParaRPr>
            </a:p>
            <a:p>
              <a:pPr algn="ctr" eaLnBrk="1" hangingPunct="1">
                <a:spcBef>
                  <a:spcPct val="50000"/>
                </a:spcBef>
                <a:defRPr/>
              </a:pPr>
              <a:endParaRPr lang="en-US" sz="1000" dirty="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52" name="Text Box 18"/>
            <p:cNvSpPr txBox="1">
              <a:spLocks noChangeArrowheads="1"/>
            </p:cNvSpPr>
            <p:nvPr/>
          </p:nvSpPr>
          <p:spPr bwMode="auto">
            <a:xfrm>
              <a:off x="1786" y="528"/>
              <a:ext cx="4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661</a:t>
              </a:r>
              <a:endPara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3429000" y="3810000"/>
            <a:ext cx="762000" cy="914400"/>
            <a:chOff x="2400" y="2352"/>
            <a:chExt cx="480" cy="576"/>
          </a:xfrm>
        </p:grpSpPr>
        <p:sp>
          <p:nvSpPr>
            <p:cNvPr id="73737" name="Text Box 9"/>
            <p:cNvSpPr txBox="1">
              <a:spLocks noChangeArrowheads="1"/>
            </p:cNvSpPr>
            <p:nvPr/>
          </p:nvSpPr>
          <p:spPr bwMode="auto">
            <a:xfrm>
              <a:off x="2400" y="2352"/>
              <a:ext cx="48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n-US" sz="500" dirty="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b="1" dirty="0" smtClean="0">
                  <a:latin typeface="Arial" charset="0"/>
                  <a:cs typeface="Arial" charset="0"/>
                </a:rPr>
                <a:t>Luc</a:t>
              </a:r>
              <a:r>
                <a:rPr lang="en-US" sz="2000" dirty="0" smtClean="0">
                  <a:solidFill>
                    <a:srgbClr val="FFFFFF"/>
                  </a:solidFill>
                  <a:latin typeface="Arial" charset="0"/>
                  <a:cs typeface="Arial" charset="0"/>
                </a:rPr>
                <a:t>a</a:t>
              </a:r>
              <a:endParaRPr lang="en-US" sz="700" dirty="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50000"/>
                </a:spcBef>
                <a:defRPr/>
              </a:pPr>
              <a:endParaRPr lang="en-US" sz="900" dirty="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50" name="Text Box 24"/>
            <p:cNvSpPr txBox="1">
              <a:spLocks noChangeArrowheads="1"/>
            </p:cNvSpPr>
            <p:nvPr/>
          </p:nvSpPr>
          <p:spPr bwMode="auto">
            <a:xfrm>
              <a:off x="2430" y="2352"/>
              <a:ext cx="4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350</a:t>
              </a:r>
              <a:endPara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56"/>
          <p:cNvGrpSpPr>
            <a:grpSpLocks/>
          </p:cNvGrpSpPr>
          <p:nvPr/>
        </p:nvGrpSpPr>
        <p:grpSpPr bwMode="auto">
          <a:xfrm>
            <a:off x="1895475" y="3733800"/>
            <a:ext cx="1143000" cy="965200"/>
            <a:chOff x="912" y="2352"/>
            <a:chExt cx="720" cy="608"/>
          </a:xfrm>
        </p:grpSpPr>
        <p:sp>
          <p:nvSpPr>
            <p:cNvPr id="73736" name="Text Box 8"/>
            <p:cNvSpPr txBox="1">
              <a:spLocks noChangeArrowheads="1"/>
            </p:cNvSpPr>
            <p:nvPr/>
          </p:nvSpPr>
          <p:spPr bwMode="auto">
            <a:xfrm>
              <a:off x="912" y="2384"/>
              <a:ext cx="72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n-US" sz="500" dirty="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50000"/>
                </a:spcBef>
                <a:defRPr/>
              </a:pPr>
              <a:r>
                <a:rPr lang="en-US" sz="2000" dirty="0" err="1" smtClean="0">
                  <a:latin typeface="Arial" charset="0"/>
                  <a:cs typeface="Arial" charset="0"/>
                </a:rPr>
                <a:t>Mathiơ</a:t>
              </a:r>
              <a:endParaRPr lang="en-US" dirty="0" smtClean="0">
                <a:latin typeface="Arial" charset="0"/>
                <a:cs typeface="Arial" charset="0"/>
              </a:endParaRPr>
            </a:p>
            <a:p>
              <a:pPr eaLnBrk="1" hangingPunct="1">
                <a:spcBef>
                  <a:spcPct val="50000"/>
                </a:spcBef>
                <a:defRPr/>
              </a:pPr>
              <a:endParaRPr lang="en-US" sz="1000" dirty="0" smtClean="0">
                <a:solidFill>
                  <a:srgbClr val="FFFF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38948" name="Text Box 25"/>
            <p:cNvSpPr txBox="1">
              <a:spLocks noChangeArrowheads="1"/>
            </p:cNvSpPr>
            <p:nvPr/>
          </p:nvSpPr>
          <p:spPr bwMode="auto">
            <a:xfrm>
              <a:off x="1038" y="2352"/>
              <a:ext cx="4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500</a:t>
              </a:r>
              <a:endPara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191003" y="5329240"/>
            <a:ext cx="773113" cy="919163"/>
            <a:chOff x="2873" y="3357"/>
            <a:chExt cx="487" cy="579"/>
          </a:xfrm>
        </p:grpSpPr>
        <p:sp>
          <p:nvSpPr>
            <p:cNvPr id="38945" name="Text Box 16"/>
            <p:cNvSpPr txBox="1">
              <a:spLocks noChangeArrowheads="1"/>
            </p:cNvSpPr>
            <p:nvPr/>
          </p:nvSpPr>
          <p:spPr bwMode="auto">
            <a:xfrm>
              <a:off x="2880" y="3360"/>
              <a:ext cx="480" cy="576"/>
            </a:xfrm>
            <a:prstGeom prst="rect">
              <a:avLst/>
            </a:prstGeom>
            <a:gradFill rotWithShape="0">
              <a:gsLst>
                <a:gs pos="0">
                  <a:srgbClr val="149B41"/>
                </a:gs>
                <a:gs pos="100000">
                  <a:srgbClr val="09481E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spcBef>
                  <a:spcPct val="50000"/>
                </a:spcBef>
              </a:pPr>
              <a:endParaRPr lang="en-US" sz="5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L</a:t>
              </a:r>
              <a:endParaRPr lang="en-US" sz="7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>
                <a:spcBef>
                  <a:spcPct val="50000"/>
                </a:spcBef>
              </a:pPr>
              <a:endParaRPr lang="en-US" sz="90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46" name="Text Box 26"/>
            <p:cNvSpPr txBox="1">
              <a:spLocks noChangeArrowheads="1"/>
            </p:cNvSpPr>
            <p:nvPr/>
          </p:nvSpPr>
          <p:spPr bwMode="auto">
            <a:xfrm>
              <a:off x="2873" y="3357"/>
              <a:ext cx="44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564</a:t>
              </a:r>
              <a:endPara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1403350" y="2971800"/>
            <a:ext cx="1981200" cy="762000"/>
            <a:chOff x="672" y="1872"/>
            <a:chExt cx="1152" cy="480"/>
          </a:xfrm>
        </p:grpSpPr>
        <p:sp>
          <p:nvSpPr>
            <p:cNvPr id="38943" name="Text Box 21"/>
            <p:cNvSpPr txBox="1">
              <a:spLocks noChangeArrowheads="1"/>
            </p:cNvSpPr>
            <p:nvPr/>
          </p:nvSpPr>
          <p:spPr bwMode="auto">
            <a:xfrm>
              <a:off x="1035" y="1872"/>
              <a:ext cx="4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Arial" pitchFamily="34" charset="0"/>
                  <a:cs typeface="Arial" pitchFamily="34" charset="0"/>
                </a:rPr>
                <a:t>1068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44" name="AutoShape 27"/>
            <p:cNvSpPr>
              <a:spLocks/>
            </p:cNvSpPr>
            <p:nvPr/>
          </p:nvSpPr>
          <p:spPr bwMode="auto">
            <a:xfrm rot="-5400000">
              <a:off x="1152" y="1680"/>
              <a:ext cx="192" cy="1152"/>
            </a:xfrm>
            <a:prstGeom prst="rightBracket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3027363" y="2971800"/>
            <a:ext cx="1905000" cy="762000"/>
            <a:chOff x="2160" y="1872"/>
            <a:chExt cx="1152" cy="480"/>
          </a:xfrm>
        </p:grpSpPr>
        <p:sp>
          <p:nvSpPr>
            <p:cNvPr id="38941" name="Text Box 22"/>
            <p:cNvSpPr txBox="1">
              <a:spLocks noChangeArrowheads="1"/>
            </p:cNvSpPr>
            <p:nvPr/>
          </p:nvSpPr>
          <p:spPr bwMode="auto">
            <a:xfrm>
              <a:off x="2469" y="1872"/>
              <a:ext cx="4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latin typeface="Arial" pitchFamily="34" charset="0"/>
                  <a:cs typeface="Arial" pitchFamily="34" charset="0"/>
                </a:rPr>
                <a:t>1149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942" name="AutoShape 28"/>
            <p:cNvSpPr>
              <a:spLocks/>
            </p:cNvSpPr>
            <p:nvPr/>
          </p:nvSpPr>
          <p:spPr bwMode="auto">
            <a:xfrm rot="-5400000">
              <a:off x="2640" y="1680"/>
              <a:ext cx="192" cy="1152"/>
            </a:xfrm>
            <a:prstGeom prst="rightBracket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39"/>
          <p:cNvGrpSpPr>
            <a:grpSpLocks/>
          </p:cNvGrpSpPr>
          <p:nvPr/>
        </p:nvGrpSpPr>
        <p:grpSpPr bwMode="auto">
          <a:xfrm>
            <a:off x="2362200" y="1295400"/>
            <a:ext cx="228600" cy="2514600"/>
            <a:chOff x="1488" y="816"/>
            <a:chExt cx="144" cy="1584"/>
          </a:xfrm>
        </p:grpSpPr>
        <p:sp>
          <p:nvSpPr>
            <p:cNvPr id="38939" name="Line 29"/>
            <p:cNvSpPr>
              <a:spLocks noChangeShapeType="1"/>
            </p:cNvSpPr>
            <p:nvPr/>
          </p:nvSpPr>
          <p:spPr bwMode="auto">
            <a:xfrm flipH="1">
              <a:off x="1488" y="8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Line 38"/>
            <p:cNvSpPr>
              <a:spLocks noChangeShapeType="1"/>
            </p:cNvSpPr>
            <p:nvPr/>
          </p:nvSpPr>
          <p:spPr bwMode="auto">
            <a:xfrm>
              <a:off x="1488" y="816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" name="Group 40"/>
          <p:cNvGrpSpPr>
            <a:grpSpLocks/>
          </p:cNvGrpSpPr>
          <p:nvPr/>
        </p:nvGrpSpPr>
        <p:grpSpPr bwMode="auto">
          <a:xfrm flipH="1">
            <a:off x="3733800" y="1295400"/>
            <a:ext cx="228600" cy="2514600"/>
            <a:chOff x="1488" y="816"/>
            <a:chExt cx="144" cy="1584"/>
          </a:xfrm>
        </p:grpSpPr>
        <p:sp>
          <p:nvSpPr>
            <p:cNvPr id="38937" name="Line 41"/>
            <p:cNvSpPr>
              <a:spLocks noChangeShapeType="1"/>
            </p:cNvSpPr>
            <p:nvPr/>
          </p:nvSpPr>
          <p:spPr bwMode="auto">
            <a:xfrm flipH="1">
              <a:off x="1488" y="8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8" name="Line 42"/>
            <p:cNvSpPr>
              <a:spLocks noChangeShapeType="1"/>
            </p:cNvSpPr>
            <p:nvPr/>
          </p:nvSpPr>
          <p:spPr bwMode="auto">
            <a:xfrm>
              <a:off x="1488" y="816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71" name="Line 43"/>
          <p:cNvSpPr>
            <a:spLocks noChangeShapeType="1"/>
          </p:cNvSpPr>
          <p:nvPr/>
        </p:nvSpPr>
        <p:spPr bwMode="auto">
          <a:xfrm flipV="1">
            <a:off x="1590675" y="4724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3772" name="Line 44"/>
          <p:cNvSpPr>
            <a:spLocks noChangeShapeType="1"/>
          </p:cNvSpPr>
          <p:nvPr/>
        </p:nvSpPr>
        <p:spPr bwMode="auto">
          <a:xfrm flipV="1">
            <a:off x="4506913" y="4648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Rectangle 54"/>
          <p:cNvSpPr>
            <a:spLocks noGrp="1" noChangeArrowheads="1"/>
          </p:cNvSpPr>
          <p:nvPr>
            <p:ph type="title" idx="4294967295"/>
          </p:nvPr>
        </p:nvSpPr>
        <p:spPr>
          <a:xfrm>
            <a:off x="6019800" y="1219200"/>
            <a:ext cx="3124200" cy="1200150"/>
          </a:xfrm>
          <a:solidFill>
            <a:schemeClr val="bg2"/>
          </a:solidFill>
        </p:spPr>
        <p:txBody>
          <a:bodyPr anchor="t">
            <a:spAutoFit/>
          </a:bodyPr>
          <a:lstStyle/>
          <a:p>
            <a:pPr eaLnBrk="1" hangingPunct="1">
              <a:defRPr/>
            </a:pPr>
            <a:r>
              <a:rPr lang="en-US" altLang="zh-CN" sz="3600" b="1" dirty="0" err="1" smtClean="0">
                <a:cs typeface="Arial" pitchFamily="34" charset="0"/>
              </a:rPr>
              <a:t>Ưu</a:t>
            </a:r>
            <a:r>
              <a:rPr lang="en-US" altLang="zh-CN" sz="3600" b="1" dirty="0" smtClean="0">
                <a:cs typeface="Arial" pitchFamily="34" charset="0"/>
              </a:rPr>
              <a:t> </a:t>
            </a:r>
            <a:r>
              <a:rPr lang="en-US" altLang="zh-CN" sz="3600" b="1" dirty="0" err="1" smtClean="0">
                <a:cs typeface="Arial" pitchFamily="34" charset="0"/>
              </a:rPr>
              <a:t>tiên</a:t>
            </a:r>
            <a:r>
              <a:rPr lang="en-US" altLang="zh-CN" sz="3600" b="1" dirty="0" smtClean="0">
                <a:cs typeface="Arial" pitchFamily="34" charset="0"/>
              </a:rPr>
              <a:t> </a:t>
            </a:r>
            <a:r>
              <a:rPr lang="en-US" altLang="zh-CN" sz="3600" b="1" dirty="0" err="1" smtClean="0">
                <a:cs typeface="Arial" pitchFamily="34" charset="0"/>
              </a:rPr>
              <a:t>có</a:t>
            </a:r>
            <a:r>
              <a:rPr lang="en-US" altLang="zh-CN" sz="3600" b="1" dirty="0" smtClean="0">
                <a:cs typeface="Arial" pitchFamily="34" charset="0"/>
              </a:rPr>
              <a:t> </a:t>
            </a:r>
            <a:r>
              <a:rPr lang="en-US" altLang="zh-CN" sz="3600" b="1" dirty="0" err="1" smtClean="0">
                <a:cs typeface="Arial" pitchFamily="34" charset="0"/>
              </a:rPr>
              <a:t>trong</a:t>
            </a:r>
            <a:r>
              <a:rPr lang="en-US" altLang="zh-CN" sz="3600" b="1" dirty="0" smtClean="0">
                <a:cs typeface="Arial" pitchFamily="34" charset="0"/>
              </a:rPr>
              <a:t> </a:t>
            </a:r>
            <a:r>
              <a:rPr lang="en-US" altLang="zh-CN" sz="3600" b="1" dirty="0" err="1" smtClean="0">
                <a:cs typeface="Arial" pitchFamily="34" charset="0"/>
              </a:rPr>
              <a:t>Mác</a:t>
            </a:r>
            <a:endParaRPr lang="en-US" sz="3600" b="1" dirty="0" smtClean="0">
              <a:cs typeface="Arial" pitchFamily="34" charset="0"/>
            </a:endParaRPr>
          </a:p>
        </p:txBody>
      </p:sp>
      <p:sp>
        <p:nvSpPr>
          <p:cNvPr id="47" name="Line 43"/>
          <p:cNvSpPr>
            <a:spLocks noChangeShapeType="1"/>
          </p:cNvSpPr>
          <p:nvPr/>
        </p:nvSpPr>
        <p:spPr bwMode="auto">
          <a:xfrm flipV="1">
            <a:off x="3203575" y="46529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8935" name="Picture 15" descr="j024057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0"/>
            <a:ext cx="2324100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36" name="Cloud Callout 41"/>
          <p:cNvSpPr>
            <a:spLocks noChangeArrowheads="1"/>
          </p:cNvSpPr>
          <p:nvPr/>
        </p:nvSpPr>
        <p:spPr bwMode="auto">
          <a:xfrm>
            <a:off x="2268538" y="188913"/>
            <a:ext cx="1223962" cy="61277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>
              <a:solidFill>
                <a:schemeClr val="bg1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3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3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5" grpId="0" animBg="1" autoUpdateAnimBg="0"/>
      <p:bldP spid="73738" grpId="0" animBg="1" autoUpdateAnimBg="0"/>
      <p:bldP spid="73740" grpId="0" animBg="1" autoUpdateAnimBg="0"/>
      <p:bldP spid="73741" grpId="0" animBg="1" autoUpdateAnimBg="0"/>
      <p:bldP spid="73748" grpId="0" autoUpdateAnimBg="0"/>
      <p:bldP spid="73771" grpId="0" animBg="1"/>
      <p:bldP spid="73772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rrowheads="1"/>
          </p:cNvSpPr>
          <p:nvPr/>
        </p:nvSpPr>
        <p:spPr bwMode="auto">
          <a:xfrm>
            <a:off x="8582025" y="44450"/>
            <a:ext cx="5270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pic>
        <p:nvPicPr>
          <p:cNvPr id="69642" name="Picture 10" descr="j023621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913" y="2852738"/>
            <a:ext cx="6191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3" name="Picture 11" descr="j023621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797425"/>
            <a:ext cx="6191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15" descr="j024057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-76200"/>
            <a:ext cx="1243013" cy="121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0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152400"/>
            <a:ext cx="6629400" cy="584776"/>
          </a:xfrm>
          <a:solidFill>
            <a:schemeClr val="bg2"/>
          </a:solidFill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3200" b="1" dirty="0" err="1" smtClean="0">
                <a:solidFill>
                  <a:srgbClr val="FFFFFF"/>
                </a:solidFill>
                <a:effectLst/>
                <a:ea typeface="SimSun" pitchFamily="2" charset="-122"/>
              </a:rPr>
              <a:t>Thời</a:t>
            </a:r>
            <a:r>
              <a:rPr lang="en-US" sz="3200" b="1" dirty="0" smtClean="0">
                <a:solidFill>
                  <a:srgbClr val="FFFFFF"/>
                </a:solidFill>
                <a:effectLst/>
                <a:ea typeface="SimSun" pitchFamily="2" charset="-122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/>
                <a:ea typeface="SimSun" pitchFamily="2" charset="-122"/>
              </a:rPr>
              <a:t>gian</a:t>
            </a:r>
            <a:r>
              <a:rPr lang="en-US" sz="3200" b="1" dirty="0" smtClean="0">
                <a:solidFill>
                  <a:srgbClr val="FFFFFF"/>
                </a:solidFill>
                <a:effectLst/>
                <a:ea typeface="SimSun" pitchFamily="2" charset="-122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/>
                <a:ea typeface="SimSun" pitchFamily="2" charset="-122"/>
              </a:rPr>
              <a:t>viết</a:t>
            </a:r>
            <a:r>
              <a:rPr lang="en-US" sz="3200" b="1" dirty="0" smtClean="0">
                <a:solidFill>
                  <a:srgbClr val="FFFFFF"/>
                </a:solidFill>
                <a:effectLst/>
                <a:ea typeface="SimSun" pitchFamily="2" charset="-122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/>
                <a:ea typeface="SimSun" pitchFamily="2" charset="-122"/>
              </a:rPr>
              <a:t>Sách</a:t>
            </a:r>
            <a:r>
              <a:rPr lang="en-US" sz="3200" b="1" dirty="0" smtClean="0">
                <a:solidFill>
                  <a:srgbClr val="FFFFFF"/>
                </a:solidFill>
                <a:effectLst/>
                <a:ea typeface="SimSun" pitchFamily="2" charset="-122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/>
                <a:ea typeface="SimSun" pitchFamily="2" charset="-122"/>
              </a:rPr>
              <a:t>Cộng</a:t>
            </a:r>
            <a:r>
              <a:rPr lang="en-US" sz="3200" b="1" dirty="0" smtClean="0">
                <a:solidFill>
                  <a:srgbClr val="FFFFFF"/>
                </a:solidFill>
                <a:effectLst/>
                <a:ea typeface="SimSun" pitchFamily="2" charset="-122"/>
              </a:rPr>
              <a:t> </a:t>
            </a:r>
            <a:r>
              <a:rPr lang="en-US" sz="3200" b="1" dirty="0" err="1" smtClean="0">
                <a:solidFill>
                  <a:srgbClr val="FFFFFF"/>
                </a:solidFill>
                <a:effectLst/>
                <a:ea typeface="SimSun" pitchFamily="2" charset="-122"/>
              </a:rPr>
              <a:t>Quan</a:t>
            </a:r>
            <a:endParaRPr lang="en-US" sz="3200" b="1" dirty="0" smtClean="0">
              <a:solidFill>
                <a:srgbClr val="FFFFFF"/>
              </a:solidFill>
              <a:effectLst/>
              <a:ea typeface="SimSun" pitchFamily="2" charset="-122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0088" y="1084263"/>
            <a:ext cx="6683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636713" y="1444625"/>
            <a:ext cx="1184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MATHIƠ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292475" y="1444625"/>
            <a:ext cx="871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LUCA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00088" y="1916113"/>
            <a:ext cx="150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Giả thuyết A: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00088" y="2205038"/>
            <a:ext cx="27368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Mathiơ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Luca 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  <a:endParaRPr lang="en-US" sz="1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>
            <a:cxnSpLocks noChangeShapeType="1"/>
            <a:stCxn id="4" idx="3"/>
          </p:cNvCxnSpPr>
          <p:nvPr/>
        </p:nvCxnSpPr>
        <p:spPr bwMode="auto">
          <a:xfrm>
            <a:off x="1368425" y="1284288"/>
            <a:ext cx="771525" cy="231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1636713" y="1300163"/>
            <a:ext cx="1727200" cy="215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00088" y="2924175"/>
            <a:ext cx="2286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u="sng" dirty="0" err="1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b="1" u="sng" dirty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u="sng" dirty="0" err="1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b="1" u="sng" dirty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#1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00088" y="3213100"/>
            <a:ext cx="27368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thập</a:t>
            </a: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niên</a:t>
            </a: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50 hay </a:t>
            </a:r>
            <a:r>
              <a:rPr lang="en-US" sz="1800" b="1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60</a:t>
            </a: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00113" y="3789363"/>
            <a:ext cx="3167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defRPr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(1)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Mathiơ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thập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niên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50 hay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thập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niên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60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900113" y="4427538"/>
            <a:ext cx="3240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(2) Luca 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59-63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00088" y="4868863"/>
            <a:ext cx="16335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u="sng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800" u="sng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u="sng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1800" u="sng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#2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700088" y="5157788"/>
            <a:ext cx="27368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65-70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900113" y="5516563"/>
            <a:ext cx="2663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defRPr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(1)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Matthiơ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thập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niên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70</a:t>
            </a:r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900113" y="6156325"/>
            <a:ext cx="27352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defRPr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(2) Luca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thập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niên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70</a:t>
            </a:r>
          </a:p>
        </p:txBody>
      </p:sp>
      <p:pic>
        <p:nvPicPr>
          <p:cNvPr id="39" name="Picture 10" descr="j023621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2820988"/>
            <a:ext cx="6191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1" descr="j0236214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3725" y="4149725"/>
            <a:ext cx="61912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500563" y="1444625"/>
            <a:ext cx="755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5842000" y="1412875"/>
            <a:ext cx="1184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MATHIƠ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821613" y="1412875"/>
            <a:ext cx="8715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LUCA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787900" y="1884363"/>
            <a:ext cx="1517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Giả thuyết B:</a:t>
            </a:r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4787900" y="2173288"/>
            <a:ext cx="33845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Mathiơ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Luca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tư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  <a:endParaRPr lang="en-US" sz="18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4787900" y="2892425"/>
            <a:ext cx="163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u="sng" dirty="0" err="1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800" u="sng" dirty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u="sng" dirty="0" err="1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1800" u="sng" dirty="0">
                <a:solidFill>
                  <a:schemeClr val="bg1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#1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787900" y="3181350"/>
            <a:ext cx="39608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50-70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787900" y="4221163"/>
            <a:ext cx="1633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u="sng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1800" u="sng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u="sng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1800" u="sng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#2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4787900" y="4508500"/>
            <a:ext cx="33131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khoảng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65-70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4987925" y="4868863"/>
            <a:ext cx="36877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defRPr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(1)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Mathiơ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thập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niên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50 (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Mathiơ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5003800" y="5516563"/>
            <a:ext cx="36004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54013" indent="-354013">
              <a:defRPr/>
            </a:pP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(2) Luca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59-63 (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8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Luca)</a:t>
            </a:r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>
            <a:off x="5580063" y="1268413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8" name="Straight Connector 57"/>
          <p:cNvCxnSpPr>
            <a:cxnSpLocks noChangeShapeType="1"/>
          </p:cNvCxnSpPr>
          <p:nvPr/>
        </p:nvCxnSpPr>
        <p:spPr bwMode="auto">
          <a:xfrm>
            <a:off x="7524750" y="1268413"/>
            <a:ext cx="0" cy="5762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</p:cxnSp>
      <p:sp>
        <p:nvSpPr>
          <p:cNvPr id="39973" name="TextBox 58"/>
          <p:cNvSpPr txBox="1">
            <a:spLocks noChangeArrowheads="1"/>
          </p:cNvSpPr>
          <p:nvPr/>
        </p:nvSpPr>
        <p:spPr bwMode="auto">
          <a:xfrm>
            <a:off x="2916238" y="796925"/>
            <a:ext cx="3305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Trích từ </a:t>
            </a:r>
            <a:r>
              <a:rPr lang="en-US" sz="18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NIV Study Bible, </a:t>
            </a:r>
            <a:r>
              <a:rPr lang="en-US" sz="1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1431</a:t>
            </a:r>
            <a:endParaRPr lang="en-US" sz="1800" i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067175" y="3789363"/>
            <a:ext cx="4872038" cy="2874962"/>
            <a:chOff x="2329" y="1947"/>
            <a:chExt cx="2986" cy="1811"/>
          </a:xfrm>
        </p:grpSpPr>
        <p:sp>
          <p:nvSpPr>
            <p:cNvPr id="39975" name="Rectangle 7"/>
            <p:cNvSpPr>
              <a:spLocks noChangeArrowheads="1"/>
            </p:cNvSpPr>
            <p:nvPr/>
          </p:nvSpPr>
          <p:spPr bwMode="auto">
            <a:xfrm>
              <a:off x="2771" y="2174"/>
              <a:ext cx="2544" cy="15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9976" name="Picture 13" descr="j0236214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29" y="1947"/>
              <a:ext cx="678" cy="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9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  <p:bldP spid="18" grpId="0"/>
      <p:bldP spid="19" grpId="0"/>
      <p:bldP spid="20" grpId="0"/>
      <p:bldP spid="28" grpId="0"/>
      <p:bldP spid="29" grpId="0"/>
      <p:bldP spid="30" grpId="0"/>
      <p:bldP spid="31" grpId="0"/>
      <p:bldP spid="35" grpId="0"/>
      <p:bldP spid="36" grpId="0"/>
      <p:bldP spid="37" grpId="0"/>
      <p:bldP spid="38" grpId="0"/>
      <p:bldP spid="41" grpId="0"/>
      <p:bldP spid="42" grpId="0"/>
      <p:bldP spid="43" grpId="0"/>
      <p:bldP spid="44" grpId="0"/>
      <p:bldP spid="45" grpId="0"/>
      <p:bldP spid="48" grpId="0"/>
      <p:bldP spid="49" grpId="0"/>
      <p:bldP spid="52" grpId="0"/>
      <p:bldP spid="53" grpId="0"/>
      <p:bldP spid="54" grpId="0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8578850" y="76200"/>
            <a:ext cx="5270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0350"/>
            <a:ext cx="8305800" cy="646331"/>
          </a:xfrm>
          <a:solidFill>
            <a:srgbClr val="0000FF"/>
          </a:solidFill>
        </p:spPr>
        <p:txBody>
          <a:bodyPr wrap="square" anchor="t">
            <a:spAutoFit/>
          </a:bodyPr>
          <a:lstStyle/>
          <a:p>
            <a:pPr eaLnBrk="1" hangingPunct="1"/>
            <a:r>
              <a:rPr lang="en-US" sz="3600" b="1" dirty="0" err="1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Xử</a:t>
            </a:r>
            <a:r>
              <a:rPr lang="en-US" sz="3600" b="1" dirty="0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Lý</a:t>
            </a:r>
            <a:r>
              <a:rPr lang="en-US" sz="3600" b="1" dirty="0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 Nan </a:t>
            </a:r>
            <a:r>
              <a:rPr lang="en-US" sz="3600" b="1" dirty="0" err="1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Đề</a:t>
            </a:r>
            <a:r>
              <a:rPr lang="en-US" sz="3600" b="1" dirty="0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Các</a:t>
            </a:r>
            <a:r>
              <a:rPr lang="en-US" sz="3600" b="1" dirty="0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Sách</a:t>
            </a:r>
            <a:r>
              <a:rPr lang="en-US" sz="3600" b="1" dirty="0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Cộng</a:t>
            </a:r>
            <a:r>
              <a:rPr lang="en-US" sz="3600" b="1" dirty="0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FFFF"/>
                </a:solidFill>
                <a:ea typeface="SimSun" pitchFamily="2" charset="-122"/>
                <a:cs typeface="Arial" pitchFamily="34" charset="0"/>
              </a:rPr>
              <a:t>Quan</a:t>
            </a:r>
            <a:endParaRPr lang="en-US" sz="3600" b="1" dirty="0" smtClean="0">
              <a:solidFill>
                <a:srgbClr val="FFFFFF"/>
              </a:solidFill>
              <a:ea typeface="SimSun" pitchFamily="2" charset="-122"/>
              <a:cs typeface="Arial" pitchFamily="34" charset="0"/>
            </a:endParaRPr>
          </a:p>
        </p:txBody>
      </p:sp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5867400" y="6400800"/>
            <a:ext cx="3211513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NIV Study Bible</a:t>
            </a:r>
            <a:r>
              <a: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1431</a:t>
            </a:r>
          </a:p>
        </p:txBody>
      </p:sp>
      <p:sp>
        <p:nvSpPr>
          <p:cNvPr id="128006" name="Rectangle 6"/>
          <p:cNvSpPr>
            <a:spLocks noChangeArrowheads="1"/>
          </p:cNvSpPr>
          <p:nvPr/>
        </p:nvSpPr>
        <p:spPr bwMode="auto">
          <a:xfrm>
            <a:off x="0" y="990600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533400" indent="-533400">
              <a:spcBef>
                <a:spcPct val="20000"/>
              </a:spcBef>
              <a:buClr>
                <a:srgbClr val="FFFF00"/>
              </a:buClr>
            </a:pP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	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thắc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mắc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thế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này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thường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gọi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là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Nan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Đề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Sách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Cộng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Quan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vài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giải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thích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được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đưa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ra</a:t>
            </a:r>
            <a:r>
              <a:rPr lang="en-US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:</a:t>
            </a:r>
          </a:p>
          <a:p>
            <a:pPr marL="533400" indent="-533400">
              <a:spcBef>
                <a:spcPct val="20000"/>
              </a:spcBef>
              <a:buClr>
                <a:srgbClr val="FFFF00"/>
              </a:buClr>
              <a:buFontTx/>
              <a:buAutoNum type="arabicPeriod"/>
            </a:pP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dụng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truyền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khẩu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rằng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truyền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khuôn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mẫu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nỗi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nó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trở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nguồn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Phúc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</a:t>
            </a:r>
          </a:p>
          <a:p>
            <a:pPr marL="533400" indent="-533400">
              <a:spcBef>
                <a:spcPct val="20000"/>
              </a:spcBef>
              <a:buClr>
                <a:srgbClr val="FFFF00"/>
              </a:buClr>
              <a:buFont typeface="+mj-lt"/>
              <a:buAutoNum type="arabicPeriod"/>
            </a:pP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dụng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Phúc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Âm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sớm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mặc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nhiên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rằng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đều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nguồn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Phúc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sớm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bây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giờ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thất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 </a:t>
            </a:r>
          </a:p>
          <a:p>
            <a:pPr marL="533400" indent="-533400">
              <a:spcBef>
                <a:spcPct val="20000"/>
              </a:spcBef>
              <a:buClr>
                <a:srgbClr val="FFFF00"/>
              </a:buClr>
              <a:buFontTx/>
              <a:buAutoNum type="arabicPeriod"/>
            </a:pP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dụng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những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tác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phẩm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được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viết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ra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rằng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phẩm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gồm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kiện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đời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Chúa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Jesus 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Phúc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</a:t>
            </a:r>
          </a:p>
          <a:p>
            <a:pPr marL="533400" indent="-533400">
              <a:spcBef>
                <a:spcPct val="20000"/>
              </a:spcBef>
              <a:buClr>
                <a:srgbClr val="FFFF00"/>
              </a:buClr>
              <a:buFontTx/>
              <a:buAutoNum type="arabicPeriod"/>
            </a:pP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Phụ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thuộc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lẫn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nhau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rằng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lẫn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họ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viết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tương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80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80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80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8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8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8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80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8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8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8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80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6" grpId="0" build="p" bldLvl="2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sp>
        <p:nvSpPr>
          <p:cNvPr id="41987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68069"/>
            <a:ext cx="8382000" cy="646331"/>
          </a:xfrm>
          <a:solidFill>
            <a:srgbClr val="0000FF"/>
          </a:solidFill>
        </p:spPr>
        <p:txBody>
          <a:bodyPr wrap="square" anchor="t">
            <a:spAutoFit/>
          </a:bodyPr>
          <a:lstStyle/>
          <a:p>
            <a:pPr eaLnBrk="1" hangingPunct="1"/>
            <a:r>
              <a:rPr lang="en-US" sz="3600" b="1" dirty="0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Xử </a:t>
            </a:r>
            <a:r>
              <a:rPr lang="en-US" sz="3600" b="1" dirty="0" err="1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Lý</a:t>
            </a:r>
            <a:r>
              <a:rPr lang="en-US" sz="3600" b="1" dirty="0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 Nan </a:t>
            </a:r>
            <a:r>
              <a:rPr lang="en-US" sz="3600" b="1" dirty="0" err="1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Đề</a:t>
            </a:r>
            <a:r>
              <a:rPr lang="en-US" sz="3600" b="1" dirty="0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Các</a:t>
            </a:r>
            <a:r>
              <a:rPr lang="en-US" sz="3600" b="1" dirty="0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Sách</a:t>
            </a:r>
            <a:r>
              <a:rPr lang="en-US" sz="3600" b="1" dirty="0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Cộng</a:t>
            </a:r>
            <a:r>
              <a:rPr lang="en-US" sz="3600" b="1" dirty="0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effectLst/>
                <a:ea typeface="SimSun" pitchFamily="2" charset="-122"/>
                <a:cs typeface="Arial" pitchFamily="34" charset="0"/>
              </a:rPr>
              <a:t>Quan</a:t>
            </a:r>
            <a:endParaRPr lang="en-US" sz="3600" b="1" dirty="0" smtClean="0">
              <a:solidFill>
                <a:schemeClr val="tx1"/>
              </a:solidFill>
              <a:effectLst/>
              <a:ea typeface="SimSun" pitchFamily="2" charset="-122"/>
              <a:cs typeface="Arial" pitchFamily="34" charset="0"/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5867400" y="6392863"/>
            <a:ext cx="3211513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NIV Study Bible</a:t>
            </a:r>
            <a:r>
              <a: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1431</a:t>
            </a:r>
          </a:p>
        </p:txBody>
      </p:sp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152400" y="1371600"/>
            <a:ext cx="8839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609600" indent="-609600">
              <a:spcBef>
                <a:spcPct val="20000"/>
              </a:spcBef>
              <a:buClr>
                <a:srgbClr val="FFFF00"/>
              </a:buClr>
              <a:buFont typeface="Wingdings" charset="2"/>
              <a:buAutoNum type="arabicPlain" startAt="5"/>
            </a:pP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Sử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dụng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hai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nguồn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chính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Tquan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phổ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nay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tài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giả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thuyết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Quelle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tiếng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Đức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“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nguồn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") hay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Q,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Mathiơ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Luca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nguồn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hầu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Phúc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</a:t>
            </a:r>
            <a:endParaRPr lang="en-US" sz="2400" dirty="0" smtClean="0">
              <a:solidFill>
                <a:srgbClr val="FFFFFF"/>
              </a:solidFill>
              <a:latin typeface="Arial" pitchFamily="34" charset="0"/>
              <a:cs typeface="Times New Roman" pitchFamily="18" charset="0"/>
            </a:endParaRP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Font typeface="Wingdings" charset="2"/>
              <a:buAutoNum type="arabicPlain" startAt="5"/>
            </a:pP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Sự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ưu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tiên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và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sử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dụng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sách</a:t>
            </a:r>
            <a:r>
              <a:rPr lang="en-US" sz="2400" i="1" dirty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Mathiơ</a:t>
            </a:r>
            <a:r>
              <a:rPr lang="en-US" sz="2400" i="1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điểm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rằng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kia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lấy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tư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mathiơ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nguồn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chính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</a:t>
            </a:r>
            <a:endParaRPr lang="en-US" sz="2400" dirty="0" smtClean="0">
              <a:solidFill>
                <a:srgbClr val="FFFFFF"/>
              </a:solidFill>
              <a:latin typeface="Arial" pitchFamily="34" charset="0"/>
              <a:cs typeface="Times New Roman" pitchFamily="18" charset="0"/>
            </a:endParaRPr>
          </a:p>
          <a:p>
            <a:pPr marL="609600" indent="-609600">
              <a:spcBef>
                <a:spcPct val="20000"/>
              </a:spcBef>
              <a:buClr>
                <a:srgbClr val="FFFF00"/>
              </a:buClr>
              <a:buFont typeface="Wingdings" charset="2"/>
              <a:buAutoNum type="arabicPlain" startAt="5"/>
            </a:pP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Một</a:t>
            </a:r>
            <a:r>
              <a:rPr lang="en-US" sz="2400" i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kết</a:t>
            </a:r>
            <a:r>
              <a:rPr lang="en-US" sz="2400" i="1" dirty="0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00"/>
                </a:solidFill>
                <a:latin typeface="Arial" pitchFamily="34" charset="0"/>
                <a:cs typeface="Times New Roman" pitchFamily="18" charset="0"/>
              </a:rPr>
              <a:t>hơp</a:t>
            </a: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của</a:t>
            </a: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đa</a:t>
            </a: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số</a:t>
            </a: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những</a:t>
            </a: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điều</a:t>
            </a: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ở</a:t>
            </a: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trên</a:t>
            </a:r>
            <a:r>
              <a:rPr lang="en-US" sz="2400" i="1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Giả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thuyết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này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rằng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trước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giả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Phúc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Âm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Cộng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Quan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sử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dụng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lời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truyền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khẩu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tác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phẩm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sự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nương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dựa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lẫn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nhau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của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trước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giả</a:t>
            </a:r>
            <a:r>
              <a:rPr lang="en-US" sz="2400" dirty="0" smtClean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hoặc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sách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Phúc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Âm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lời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chứng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chứng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9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9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9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9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9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9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9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9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9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9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9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9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 build="p" bldLvl="2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027"/>
          <p:cNvSpPr txBox="1">
            <a:spLocks noChangeArrowheads="1"/>
          </p:cNvSpPr>
          <p:nvPr/>
        </p:nvSpPr>
        <p:spPr bwMode="auto">
          <a:xfrm>
            <a:off x="8578850" y="152400"/>
            <a:ext cx="4699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67940" name="Text Box 1028"/>
          <p:cNvSpPr txBox="1">
            <a:spLocks noChangeArrowheads="1"/>
          </p:cNvSpPr>
          <p:nvPr/>
        </p:nvSpPr>
        <p:spPr bwMode="auto">
          <a:xfrm>
            <a:off x="2628900" y="1295400"/>
            <a:ext cx="1447800" cy="954088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</a:t>
            </a:r>
          </a:p>
          <a:p>
            <a:pPr algn="ctr"/>
            <a:r>
              <a:rPr lang="en-US" sz="28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S.C. 50</a:t>
            </a:r>
          </a:p>
        </p:txBody>
      </p:sp>
      <p:sp>
        <p:nvSpPr>
          <p:cNvPr id="167951" name="Text Box 1039"/>
          <p:cNvSpPr txBox="1">
            <a:spLocks noChangeArrowheads="1"/>
          </p:cNvSpPr>
          <p:nvPr/>
        </p:nvSpPr>
        <p:spPr bwMode="auto">
          <a:xfrm>
            <a:off x="4876800" y="1295400"/>
            <a:ext cx="1447800" cy="95408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 err="1">
                <a:latin typeface="Arial"/>
                <a:ea typeface="ＭＳ Ｐゴシック" charset="0"/>
                <a:cs typeface="Arial"/>
              </a:rPr>
              <a:t>Mác</a:t>
            </a:r>
            <a:r>
              <a:rPr lang="en-US" sz="28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/>
            </a:r>
            <a:br>
              <a:rPr lang="en-US" sz="28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sz="2800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S.C. 65</a:t>
            </a:r>
          </a:p>
        </p:txBody>
      </p:sp>
      <p:sp>
        <p:nvSpPr>
          <p:cNvPr id="167954" name="Text Box 1042"/>
          <p:cNvSpPr txBox="1">
            <a:spLocks noChangeArrowheads="1"/>
          </p:cNvSpPr>
          <p:nvPr/>
        </p:nvSpPr>
        <p:spPr bwMode="auto">
          <a:xfrm>
            <a:off x="4876800" y="3657600"/>
            <a:ext cx="1447800" cy="914400"/>
          </a:xfrm>
          <a:prstGeom prst="rect">
            <a:avLst/>
          </a:prstGeom>
          <a:gradFill rotWithShape="0">
            <a:gsLst>
              <a:gs pos="0">
                <a:srgbClr val="149B41"/>
              </a:gs>
              <a:gs pos="100000">
                <a:srgbClr val="149B41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Luca</a:t>
            </a:r>
            <a:endParaRPr lang="en-US" sz="28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7957" name="Text Box 1045"/>
          <p:cNvSpPr txBox="1">
            <a:spLocks noChangeArrowheads="1"/>
          </p:cNvSpPr>
          <p:nvPr/>
        </p:nvSpPr>
        <p:spPr bwMode="auto">
          <a:xfrm>
            <a:off x="2514600" y="3657600"/>
            <a:ext cx="1676400" cy="914400"/>
          </a:xfrm>
          <a:prstGeom prst="rect">
            <a:avLst/>
          </a:prstGeom>
          <a:gradFill rotWithShape="0">
            <a:gsLst>
              <a:gs pos="0">
                <a:srgbClr val="C60DC0"/>
              </a:gs>
              <a:gs pos="100000">
                <a:srgbClr val="C60DC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Mathiơ</a:t>
            </a:r>
            <a:endParaRPr lang="en-US" sz="4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4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55303" name="Rectangle 1075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277813"/>
            <a:ext cx="6858000" cy="707886"/>
          </a:xfrm>
          <a:solidFill>
            <a:srgbClr val="0000FF"/>
          </a:solidFill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4000" b="1" dirty="0" err="1" smtClean="0">
                <a:solidFill>
                  <a:srgbClr val="FFFFFF"/>
                </a:solidFill>
                <a:effectLst/>
                <a:ea typeface="SimSun" pitchFamily="2" charset="-122"/>
              </a:rPr>
              <a:t>Giả</a:t>
            </a:r>
            <a:r>
              <a:rPr lang="en-US" sz="4000" b="1" dirty="0" smtClean="0">
                <a:solidFill>
                  <a:srgbClr val="FFFFFF"/>
                </a:solidFill>
                <a:effectLst/>
                <a:ea typeface="SimSun" pitchFamily="2" charset="-122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/>
                <a:ea typeface="SimSun" pitchFamily="2" charset="-122"/>
              </a:rPr>
              <a:t>thuyết</a:t>
            </a:r>
            <a:r>
              <a:rPr lang="en-US" sz="4000" b="1" dirty="0" smtClean="0">
                <a:solidFill>
                  <a:srgbClr val="FFFFFF"/>
                </a:solidFill>
                <a:effectLst/>
                <a:ea typeface="SimSun" pitchFamily="2" charset="-122"/>
              </a:rPr>
              <a:t> </a:t>
            </a:r>
            <a:r>
              <a:rPr lang="en-US" sz="4000" b="1" dirty="0" err="1" smtClean="0">
                <a:solidFill>
                  <a:srgbClr val="FFFFFF"/>
                </a:solidFill>
                <a:effectLst/>
                <a:ea typeface="SimSun" pitchFamily="2" charset="-122"/>
              </a:rPr>
              <a:t>Hai-Nguồn</a:t>
            </a:r>
            <a:endParaRPr lang="en-US" sz="4000" b="1" dirty="0" smtClean="0">
              <a:solidFill>
                <a:srgbClr val="FFFFFF"/>
              </a:solidFill>
              <a:effectLst/>
              <a:ea typeface="SimSun" pitchFamily="2" charset="-122"/>
            </a:endParaRPr>
          </a:p>
        </p:txBody>
      </p:sp>
      <p:sp>
        <p:nvSpPr>
          <p:cNvPr id="167989" name="Line 1077"/>
          <p:cNvSpPr>
            <a:spLocks noChangeShapeType="1"/>
          </p:cNvSpPr>
          <p:nvPr/>
        </p:nvSpPr>
        <p:spPr bwMode="auto">
          <a:xfrm>
            <a:off x="33528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7990" name="Line 1078"/>
          <p:cNvSpPr>
            <a:spLocks noChangeShapeType="1"/>
          </p:cNvSpPr>
          <p:nvPr/>
        </p:nvSpPr>
        <p:spPr bwMode="auto">
          <a:xfrm>
            <a:off x="55626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7991" name="Line 1079"/>
          <p:cNvSpPr>
            <a:spLocks noChangeShapeType="1"/>
          </p:cNvSpPr>
          <p:nvPr/>
        </p:nvSpPr>
        <p:spPr bwMode="auto">
          <a:xfrm>
            <a:off x="4038600" y="2362200"/>
            <a:ext cx="8382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7992" name="Line 1080"/>
          <p:cNvSpPr>
            <a:spLocks noChangeShapeType="1"/>
          </p:cNvSpPr>
          <p:nvPr/>
        </p:nvSpPr>
        <p:spPr bwMode="auto">
          <a:xfrm flipH="1">
            <a:off x="4191000" y="2362200"/>
            <a:ext cx="6858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7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67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7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67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7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67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67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7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0" grpId="0" animBg="1" autoUpdateAnimBg="0"/>
      <p:bldP spid="167951" grpId="0" animBg="1"/>
      <p:bldP spid="167954" grpId="0" animBg="1"/>
      <p:bldP spid="167957" grpId="0" animBg="1"/>
      <p:bldP spid="167989" grpId="0" animBg="1"/>
      <p:bldP spid="167990" grpId="0" animBg="1"/>
      <p:bldP spid="167991" grpId="0" animBg="1"/>
      <p:bldP spid="16799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1027"/>
          <p:cNvSpPr txBox="1">
            <a:spLocks noChangeArrowheads="1"/>
          </p:cNvSpPr>
          <p:nvPr/>
        </p:nvSpPr>
        <p:spPr bwMode="auto">
          <a:xfrm>
            <a:off x="8578850" y="152400"/>
            <a:ext cx="4699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50</a:t>
            </a:r>
          </a:p>
        </p:txBody>
      </p:sp>
      <p:sp>
        <p:nvSpPr>
          <p:cNvPr id="169988" name="Text Box 1028"/>
          <p:cNvSpPr txBox="1">
            <a:spLocks noChangeArrowheads="1"/>
          </p:cNvSpPr>
          <p:nvPr/>
        </p:nvSpPr>
        <p:spPr bwMode="auto">
          <a:xfrm>
            <a:off x="5041900" y="1217613"/>
            <a:ext cx="1485900" cy="923330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</a:t>
            </a:r>
            <a:b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Antiốt</a:t>
            </a:r>
            <a:endParaRPr lang="en-US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SC 50</a:t>
            </a:r>
          </a:p>
        </p:txBody>
      </p:sp>
      <p:sp>
        <p:nvSpPr>
          <p:cNvPr id="169989" name="Text Box 1029"/>
          <p:cNvSpPr txBox="1">
            <a:spLocks noChangeArrowheads="1"/>
          </p:cNvSpPr>
          <p:nvPr/>
        </p:nvSpPr>
        <p:spPr bwMode="auto">
          <a:xfrm>
            <a:off x="2895600" y="1217613"/>
            <a:ext cx="1625600" cy="12001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2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Mác</a:t>
            </a:r>
            <a:r>
              <a:rPr lang="en-US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/>
            </a:r>
            <a:br>
              <a:rPr lang="en-US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Rome</a:t>
            </a:r>
            <a:br>
              <a:rPr lang="en-US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</a:br>
            <a:r>
              <a:rPr lang="en-US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rPr>
              <a:t>SC 65</a:t>
            </a:r>
          </a:p>
        </p:txBody>
      </p:sp>
      <p:sp>
        <p:nvSpPr>
          <p:cNvPr id="169994" name="Line 1034"/>
          <p:cNvSpPr>
            <a:spLocks noChangeShapeType="1"/>
          </p:cNvSpPr>
          <p:nvPr/>
        </p:nvSpPr>
        <p:spPr bwMode="auto">
          <a:xfrm>
            <a:off x="3352800" y="25908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9995" name="Line 1035"/>
          <p:cNvSpPr>
            <a:spLocks noChangeShapeType="1"/>
          </p:cNvSpPr>
          <p:nvPr/>
        </p:nvSpPr>
        <p:spPr bwMode="auto">
          <a:xfrm>
            <a:off x="6172200" y="2590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9996" name="Line 1036"/>
          <p:cNvSpPr>
            <a:spLocks noChangeShapeType="1"/>
          </p:cNvSpPr>
          <p:nvPr/>
        </p:nvSpPr>
        <p:spPr bwMode="auto">
          <a:xfrm>
            <a:off x="4038600" y="2590800"/>
            <a:ext cx="12954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9997" name="Line 1037"/>
          <p:cNvSpPr>
            <a:spLocks noChangeShapeType="1"/>
          </p:cNvSpPr>
          <p:nvPr/>
        </p:nvSpPr>
        <p:spPr bwMode="auto">
          <a:xfrm flipH="1">
            <a:off x="3733800" y="2590800"/>
            <a:ext cx="16002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9998" name="Text Box 1038"/>
          <p:cNvSpPr txBox="1">
            <a:spLocks noChangeArrowheads="1"/>
          </p:cNvSpPr>
          <p:nvPr/>
        </p:nvSpPr>
        <p:spPr bwMode="auto">
          <a:xfrm>
            <a:off x="685800" y="1217613"/>
            <a:ext cx="1866900" cy="1371600"/>
          </a:xfrm>
          <a:prstGeom prst="rect">
            <a:avLst/>
          </a:prstGeom>
          <a:gradFill rotWithShape="0">
            <a:gsLst>
              <a:gs pos="0">
                <a:srgbClr val="C60DC0"/>
              </a:gs>
              <a:gs pos="100000">
                <a:srgbClr val="C60DC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</a:t>
            </a:r>
            <a:b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Giêrusalem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SC 60-65</a:t>
            </a:r>
            <a:endParaRPr lang="en-US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69999" name="Text Box 1039"/>
          <p:cNvSpPr txBox="1">
            <a:spLocks noChangeArrowheads="1"/>
          </p:cNvSpPr>
          <p:nvPr/>
        </p:nvSpPr>
        <p:spPr bwMode="auto">
          <a:xfrm>
            <a:off x="7048500" y="1217613"/>
            <a:ext cx="1485900" cy="1373187"/>
          </a:xfrm>
          <a:prstGeom prst="rect">
            <a:avLst/>
          </a:prstGeom>
          <a:gradFill rotWithShape="0">
            <a:gsLst>
              <a:gs pos="0">
                <a:srgbClr val="149B41"/>
              </a:gs>
              <a:gs pos="100000">
                <a:srgbClr val="149B41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</a:t>
            </a: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Sêsarê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0000" name="Text Box 1040"/>
          <p:cNvSpPr txBox="1">
            <a:spLocks noChangeArrowheads="1"/>
          </p:cNvSpPr>
          <p:nvPr/>
        </p:nvSpPr>
        <p:spPr bwMode="auto">
          <a:xfrm>
            <a:off x="1828800" y="3986213"/>
            <a:ext cx="1866900" cy="1371600"/>
          </a:xfrm>
          <a:prstGeom prst="rect">
            <a:avLst/>
          </a:prstGeom>
          <a:gradFill rotWithShape="0">
            <a:gsLst>
              <a:gs pos="0">
                <a:srgbClr val="C60DC0"/>
              </a:gs>
              <a:gs pos="100000">
                <a:srgbClr val="C60DC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Mathiơ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Antiốt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SC 85</a:t>
            </a:r>
            <a:endParaRPr lang="en-US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0001" name="Text Box 1041"/>
          <p:cNvSpPr txBox="1">
            <a:spLocks noChangeArrowheads="1"/>
          </p:cNvSpPr>
          <p:nvPr/>
        </p:nvSpPr>
        <p:spPr bwMode="auto">
          <a:xfrm>
            <a:off x="5334000" y="3986213"/>
            <a:ext cx="2895600" cy="1373187"/>
          </a:xfrm>
          <a:prstGeom prst="rect">
            <a:avLst/>
          </a:prstGeom>
          <a:gradFill rotWithShape="0">
            <a:gsLst>
              <a:gs pos="0">
                <a:srgbClr val="149B41"/>
              </a:gs>
              <a:gs pos="100000">
                <a:srgbClr val="149B41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Luca</a:t>
            </a: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Sê-sa-rê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Côrinhtô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?</a:t>
            </a: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SC 60, SC 80</a:t>
            </a:r>
          </a:p>
        </p:txBody>
      </p:sp>
      <p:sp>
        <p:nvSpPr>
          <p:cNvPr id="170002" name="Text Box 1042"/>
          <p:cNvSpPr txBox="1">
            <a:spLocks noChangeArrowheads="1"/>
          </p:cNvSpPr>
          <p:nvPr/>
        </p:nvSpPr>
        <p:spPr bwMode="auto">
          <a:xfrm>
            <a:off x="5791200" y="3021013"/>
            <a:ext cx="2133600" cy="533400"/>
          </a:xfrm>
          <a:prstGeom prst="rect">
            <a:avLst/>
          </a:prstGeom>
          <a:gradFill rotWithShape="0">
            <a:gsLst>
              <a:gs pos="0">
                <a:srgbClr val="149B41"/>
              </a:gs>
              <a:gs pos="100000">
                <a:srgbClr val="149B41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Luca</a:t>
            </a:r>
          </a:p>
        </p:txBody>
      </p:sp>
      <p:sp>
        <p:nvSpPr>
          <p:cNvPr id="170003" name="Text Box 1043"/>
          <p:cNvSpPr txBox="1">
            <a:spLocks noChangeArrowheads="1"/>
          </p:cNvSpPr>
          <p:nvPr/>
        </p:nvSpPr>
        <p:spPr bwMode="auto">
          <a:xfrm>
            <a:off x="6781800" y="5791200"/>
            <a:ext cx="1905000" cy="838200"/>
          </a:xfrm>
          <a:prstGeom prst="rect">
            <a:avLst/>
          </a:prstGeom>
          <a:gradFill rotWithShape="0">
            <a:gsLst>
              <a:gs pos="0">
                <a:srgbClr val="149B41"/>
              </a:gs>
              <a:gs pos="100000">
                <a:srgbClr val="149B41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Nguồn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từ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Luca 1-2</a:t>
            </a:r>
          </a:p>
        </p:txBody>
      </p:sp>
      <p:sp>
        <p:nvSpPr>
          <p:cNvPr id="170005" name="Text Box 1045"/>
          <p:cNvSpPr txBox="1">
            <a:spLocks noChangeArrowheads="1"/>
          </p:cNvSpPr>
          <p:nvPr/>
        </p:nvSpPr>
        <p:spPr bwMode="auto">
          <a:xfrm>
            <a:off x="762000" y="5791200"/>
            <a:ext cx="2081213" cy="914400"/>
          </a:xfrm>
          <a:prstGeom prst="rect">
            <a:avLst/>
          </a:prstGeom>
          <a:gradFill rotWithShape="0">
            <a:gsLst>
              <a:gs pos="0">
                <a:srgbClr val="C60DC0"/>
              </a:gs>
              <a:gs pos="100000">
                <a:srgbClr val="C60DC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Antiốt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</a:b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Truyền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thống</a:t>
            </a:r>
            <a:endParaRPr lang="en-US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70006" name="Line 1046"/>
          <p:cNvSpPr>
            <a:spLocks noChangeShapeType="1"/>
          </p:cNvSpPr>
          <p:nvPr/>
        </p:nvSpPr>
        <p:spPr bwMode="auto">
          <a:xfrm>
            <a:off x="7391400" y="25908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007" name="Line 1047"/>
          <p:cNvSpPr>
            <a:spLocks noChangeShapeType="1"/>
          </p:cNvSpPr>
          <p:nvPr/>
        </p:nvSpPr>
        <p:spPr bwMode="auto">
          <a:xfrm>
            <a:off x="6781800" y="3581400"/>
            <a:ext cx="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008" name="Line 1048"/>
          <p:cNvSpPr>
            <a:spLocks noChangeShapeType="1"/>
          </p:cNvSpPr>
          <p:nvPr/>
        </p:nvSpPr>
        <p:spPr bwMode="auto">
          <a:xfrm>
            <a:off x="2209800" y="2590800"/>
            <a:ext cx="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009" name="Line 1049"/>
          <p:cNvSpPr>
            <a:spLocks noChangeShapeType="1"/>
          </p:cNvSpPr>
          <p:nvPr/>
        </p:nvSpPr>
        <p:spPr bwMode="auto">
          <a:xfrm rot="-5400000">
            <a:off x="2209800" y="5334000"/>
            <a:ext cx="457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0010" name="Line 1050"/>
          <p:cNvSpPr>
            <a:spLocks noChangeShapeType="1"/>
          </p:cNvSpPr>
          <p:nvPr/>
        </p:nvSpPr>
        <p:spPr bwMode="auto">
          <a:xfrm rot="10800000">
            <a:off x="7162800" y="5334000"/>
            <a:ext cx="4572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Rectangle 1075"/>
          <p:cNvSpPr txBox="1">
            <a:spLocks noChangeArrowheads="1"/>
          </p:cNvSpPr>
          <p:nvPr/>
        </p:nvSpPr>
        <p:spPr bwMode="auto">
          <a:xfrm>
            <a:off x="1143000" y="277813"/>
            <a:ext cx="6858000" cy="707886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1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SimSun" pitchFamily="2" charset="-122"/>
                <a:cs typeface="ＭＳ Ｐゴシック" pitchFamily="-110" charset="-128"/>
              </a:rPr>
              <a:t>Giả thuyết Hai-Nguồn</a:t>
            </a:r>
            <a:endParaRPr kumimoji="0" lang="en-US" sz="4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SimSun" pitchFamily="2" charset="-122"/>
              <a:cs typeface="ＭＳ Ｐゴシック" pitchFamily="-110" charset="-128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9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70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9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0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9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0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70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0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69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70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69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9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170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70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0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70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8" grpId="0" animBg="1" autoUpdateAnimBg="0"/>
      <p:bldP spid="169989" grpId="0" animBg="1"/>
      <p:bldP spid="169994" grpId="0" animBg="1"/>
      <p:bldP spid="169995" grpId="0" animBg="1"/>
      <p:bldP spid="169996" grpId="0" animBg="1"/>
      <p:bldP spid="169997" grpId="0" animBg="1"/>
      <p:bldP spid="169998" grpId="0" animBg="1"/>
      <p:bldP spid="169999" grpId="0" animBg="1" autoUpdateAnimBg="0"/>
      <p:bldP spid="170000" grpId="0" animBg="1"/>
      <p:bldP spid="170001" grpId="0" animBg="1" autoUpdateAnimBg="0"/>
      <p:bldP spid="170002" grpId="0" animBg="1" autoUpdateAnimBg="0"/>
      <p:bldP spid="170003" grpId="0" animBg="1" autoUpdateAnimBg="0"/>
      <p:bldP spid="170005" grpId="0" animBg="1"/>
      <p:bldP spid="170006" grpId="0" animBg="1"/>
      <p:bldP spid="170007" grpId="0" animBg="1"/>
      <p:bldP spid="170008" grpId="0" animBg="1"/>
      <p:bldP spid="170009" grpId="0" animBg="1"/>
      <p:bldP spid="1700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381000" y="2514600"/>
            <a:ext cx="8382000" cy="3600986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Chìa</a:t>
            </a:r>
            <a:r>
              <a:rPr lang="en-US" sz="28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khóa</a:t>
            </a:r>
            <a:endParaRPr lang="en-US" sz="2800" b="1" dirty="0" smtClean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“</a:t>
            </a:r>
            <a:r>
              <a:rPr lang="vi-VN" sz="3600" dirty="0" smtClean="0">
                <a:solidFill>
                  <a:srgbClr val="FFFF00"/>
                </a:solidFill>
              </a:rPr>
              <a:t>Vì Con người đã đến không phải để người ta hầu việc mình, song để hầu việc người ta, và phó sự sống mình làm giá chuộc cho nhiều người.</a:t>
            </a:r>
            <a:r>
              <a:rPr lang="en-US" sz="3600" dirty="0" smtClean="0">
                <a:solidFill>
                  <a:srgbClr val="FFFF00"/>
                </a:solidFill>
              </a:rPr>
              <a:t>”</a:t>
            </a:r>
          </a:p>
          <a:p>
            <a:pPr algn="ctr">
              <a:defRPr/>
            </a:pPr>
            <a:r>
              <a:rPr lang="en-US" sz="2800" dirty="0" err="1" smtClean="0">
                <a:solidFill>
                  <a:schemeClr val="bg1"/>
                </a:solidFill>
              </a:rPr>
              <a:t>Mác</a:t>
            </a:r>
            <a:r>
              <a:rPr lang="en-US" sz="2800" dirty="0" smtClean="0">
                <a:solidFill>
                  <a:schemeClr val="bg1"/>
                </a:solidFill>
              </a:rPr>
              <a:t> 10:45</a:t>
            </a:r>
            <a:r>
              <a:rPr lang="vi-VN" sz="2800" dirty="0" smtClean="0">
                <a:solidFill>
                  <a:schemeClr val="bg1"/>
                </a:solidFill>
              </a:rPr>
              <a:t/>
            </a:r>
            <a:br>
              <a:rPr lang="vi-VN" sz="2800" dirty="0" smtClean="0">
                <a:solidFill>
                  <a:schemeClr val="bg1"/>
                </a:solidFill>
              </a:rPr>
            </a:b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693150" y="304800"/>
            <a:ext cx="52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3327400" y="1295400"/>
            <a:ext cx="2682875" cy="954088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sz="2800" b="1" u="sng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Chữ chìa khóa</a:t>
            </a:r>
            <a:endParaRPr lang="en-US" altLang="zh-CN" sz="2800" b="1">
              <a:solidFill>
                <a:srgbClr val="92D05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altLang="zh-CN" sz="2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Môn đệ hóa</a:t>
            </a:r>
            <a:endParaRPr lang="en-US" sz="2800" b="1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0" y="0"/>
            <a:ext cx="3797300" cy="954088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Phúc Âm hành động:</a:t>
            </a:r>
          </a:p>
          <a:p>
            <a:pPr algn="ctr"/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“tức thì” 41x</a:t>
            </a:r>
            <a:endParaRPr 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022850" y="304800"/>
            <a:ext cx="4121150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5400" b="1" kern="1200" dirty="0" err="1" smtClean="0">
                <a:ea typeface="ＭＳ Ｐゴシック" charset="0"/>
                <a:cs typeface="Arial" charset="0"/>
              </a:rPr>
              <a:t>Phúc</a:t>
            </a:r>
            <a:r>
              <a:rPr lang="en-US" sz="5400" b="1" kern="1200" dirty="0" smtClean="0">
                <a:ea typeface="ＭＳ Ｐゴシック" charset="0"/>
                <a:cs typeface="Arial" charset="0"/>
              </a:rPr>
              <a:t> </a:t>
            </a:r>
            <a:r>
              <a:rPr lang="en-US" sz="5400" b="1" kern="1200" dirty="0" err="1" smtClean="0">
                <a:ea typeface="ＭＳ Ｐゴシック" charset="0"/>
                <a:cs typeface="Arial" charset="0"/>
              </a:rPr>
              <a:t>Âm</a:t>
            </a:r>
            <a:r>
              <a:rPr lang="en-US" sz="5400" b="1" kern="1200" dirty="0" smtClean="0">
                <a:ea typeface="ＭＳ Ｐゴシック" charset="0"/>
                <a:cs typeface="Arial" charset="0"/>
              </a:rPr>
              <a:t> </a:t>
            </a:r>
            <a:r>
              <a:rPr lang="en-US" sz="5400" b="1" kern="1200" dirty="0" err="1" smtClean="0">
                <a:ea typeface="ＭＳ Ｐゴシック" charset="0"/>
                <a:cs typeface="Arial" charset="0"/>
              </a:rPr>
              <a:t>Mác</a:t>
            </a:r>
            <a:endParaRPr lang="en-US" sz="5400" b="1" kern="1200" dirty="0">
              <a:ea typeface="ＭＳ Ｐゴシック" charset="0"/>
              <a:cs typeface="Arial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animBg="1" autoUpdateAnimBg="0"/>
      <p:bldP spid="952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/>
        </p:nvSpPr>
        <p:spPr bwMode="auto">
          <a:xfrm>
            <a:off x="1143000" y="1219200"/>
            <a:ext cx="7239000" cy="5509201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u="sng" dirty="0" err="1">
                <a:latin typeface="Arial" pitchFamily="34" charset="0"/>
                <a:cs typeface="Arial" pitchFamily="34" charset="0"/>
              </a:rPr>
              <a:t>Câu</a:t>
            </a:r>
            <a:r>
              <a:rPr lang="en-US" altLang="zh-CN" sz="2800" b="1" u="sng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2800" b="1" u="sng" dirty="0" err="1">
                <a:latin typeface="Arial" pitchFamily="34" charset="0"/>
                <a:cs typeface="Arial" pitchFamily="34" charset="0"/>
              </a:rPr>
              <a:t>TómTắt</a:t>
            </a:r>
            <a:endParaRPr lang="en-US" altLang="zh-CN" sz="2800" b="1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Mác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dựa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trên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quan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điểm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của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người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chăn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bầy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trình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bày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những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biến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cố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chọn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lựa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về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Christ, Con </a:t>
            </a:r>
            <a:r>
              <a:rPr lang="vi-VN" altLang="zh-CN" sz="3600" b="1" dirty="0">
                <a:latin typeface="Arial" charset="0"/>
                <a:ea typeface="SimSun" charset="0"/>
                <a:cs typeface="SimSun" charset="0"/>
              </a:rPr>
              <a:t>Đức Chúa Trời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(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thần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tánh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)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phục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vụ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như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điển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hình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i="1" dirty="0" err="1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Đầy</a:t>
            </a:r>
            <a:r>
              <a:rPr lang="en-US" altLang="zh-CN" sz="36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i="1" dirty="0" err="1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tớ</a:t>
            </a:r>
            <a:r>
              <a:rPr lang="en-US" altLang="zh-CN" sz="36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i="1" dirty="0" err="1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Chịu</a:t>
            </a:r>
            <a:r>
              <a:rPr lang="en-US" altLang="zh-CN" sz="3600" b="1" i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i="1" dirty="0" err="1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khổ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,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nhằm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khích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lệ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những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tín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hữu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La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Mã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bị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bắt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bớ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cứ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kiên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trì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làm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môn</a:t>
            </a:r>
            <a:r>
              <a:rPr lang="en-US" altLang="zh-CN" sz="3600" b="1" dirty="0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solidFill>
                  <a:srgbClr val="FFFF00"/>
                </a:solidFill>
                <a:latin typeface="Arial" charset="0"/>
                <a:ea typeface="SimSun" charset="0"/>
                <a:cs typeface="SimSun" charset="0"/>
              </a:rPr>
              <a:t>đồ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của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</a:t>
            </a:r>
            <a:r>
              <a:rPr lang="en-US" altLang="zh-CN" sz="3600" b="1" dirty="0" err="1">
                <a:latin typeface="Arial" charset="0"/>
                <a:ea typeface="SimSun" charset="0"/>
                <a:cs typeface="SimSun" charset="0"/>
              </a:rPr>
              <a:t>Đấng</a:t>
            </a:r>
            <a:r>
              <a:rPr lang="en-US" altLang="zh-CN" sz="3600" b="1" dirty="0">
                <a:latin typeface="Arial" charset="0"/>
                <a:ea typeface="SimSun" charset="0"/>
                <a:cs typeface="SimSun" charset="0"/>
              </a:rPr>
              <a:t> Christ.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8693150" y="304800"/>
            <a:ext cx="527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82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0" y="0"/>
            <a:ext cx="3797300" cy="954088"/>
          </a:xfrm>
          <a:prstGeom prst="rect">
            <a:avLst/>
          </a:prstGeom>
          <a:solidFill>
            <a:srgbClr val="0033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Phúc Âm hành động:</a:t>
            </a:r>
          </a:p>
          <a:p>
            <a:pPr algn="ctr"/>
            <a:r>
              <a:rPr lang="en-US" altLang="zh-CN" sz="28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“tức thì” 41x</a:t>
            </a:r>
            <a:endParaRPr lang="en-US" sz="28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13740" y="67270"/>
            <a:ext cx="47254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eaLnBrk="1" hangingPunct="1">
              <a:defRPr/>
            </a:pPr>
            <a:r>
              <a:rPr lang="en-US" sz="5400" b="1" kern="1200" dirty="0" err="1" smtClean="0">
                <a:solidFill>
                  <a:srgbClr val="FFFF00"/>
                </a:solidFill>
                <a:effectLst/>
                <a:ea typeface="ＭＳ Ｐゴシック" charset="0"/>
                <a:cs typeface="Arial" charset="0"/>
              </a:rPr>
              <a:t>Phúc</a:t>
            </a:r>
            <a:r>
              <a:rPr lang="en-US" sz="5400" b="1" kern="1200" dirty="0" smtClean="0">
                <a:solidFill>
                  <a:srgbClr val="FFFF00"/>
                </a:solidFill>
                <a:effectLst/>
                <a:ea typeface="ＭＳ Ｐゴシック" charset="0"/>
                <a:cs typeface="Arial" charset="0"/>
              </a:rPr>
              <a:t> </a:t>
            </a:r>
            <a:r>
              <a:rPr lang="en-US" sz="5400" b="1" kern="1200" dirty="0" err="1" smtClean="0">
                <a:solidFill>
                  <a:srgbClr val="FFFF00"/>
                </a:solidFill>
                <a:effectLst/>
                <a:ea typeface="ＭＳ Ｐゴシック" charset="0"/>
                <a:cs typeface="Arial" charset="0"/>
              </a:rPr>
              <a:t>Âm</a:t>
            </a:r>
            <a:r>
              <a:rPr lang="en-US" sz="5400" b="1" kern="1200" dirty="0" smtClean="0">
                <a:solidFill>
                  <a:srgbClr val="FFFF00"/>
                </a:solidFill>
                <a:effectLst/>
                <a:ea typeface="ＭＳ Ｐゴシック" charset="0"/>
                <a:cs typeface="Arial" charset="0"/>
              </a:rPr>
              <a:t> </a:t>
            </a:r>
            <a:r>
              <a:rPr lang="en-US" sz="5400" b="1" kern="1200" dirty="0" err="1" smtClean="0">
                <a:solidFill>
                  <a:srgbClr val="FFFF00"/>
                </a:solidFill>
                <a:effectLst/>
                <a:ea typeface="ＭＳ Ｐゴシック" charset="0"/>
                <a:cs typeface="Arial" charset="0"/>
              </a:rPr>
              <a:t>Mác</a:t>
            </a:r>
            <a:endParaRPr lang="en-US" sz="5400" b="1" kern="1200" dirty="0">
              <a:solidFill>
                <a:srgbClr val="FFFF00"/>
              </a:solidFill>
              <a:effectLst/>
              <a:ea typeface="ＭＳ Ｐゴシック" charset="0"/>
              <a:cs typeface="Arial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5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animBg="1" autoUpdateAnimBg="0"/>
      <p:bldP spid="952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3" descr="EXPTEXTB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000090"/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7" tIns="45704" rIns="91407" bIns="45704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76200" y="1143000"/>
            <a:ext cx="6799263" cy="708025"/>
          </a:xfrm>
          <a:prstGeom prst="rect">
            <a:avLst/>
          </a:prstGeom>
          <a:gradFill flip="none" rotWithShape="1">
            <a:gsLst>
              <a:gs pos="64000">
                <a:schemeClr val="tx2">
                  <a:lumMod val="25000"/>
                  <a:lumOff val="75000"/>
                </a:schemeClr>
              </a:gs>
              <a:gs pos="100000">
                <a:srgbClr val="FFFFFF"/>
              </a:gs>
            </a:gsLst>
            <a:path path="rect">
              <a:fillToRect l="100000" t="100000"/>
            </a:path>
            <a:tileRect r="-100000" b="-100000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tIns="45704" rIns="0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“Cho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đến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tận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cùng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trái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đất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” (</a:t>
            </a:r>
            <a:r>
              <a:rPr lang="en-US" sz="2000" b="1" dirty="0" err="1">
                <a:solidFill>
                  <a:srgbClr val="000000"/>
                </a:solidFill>
                <a:latin typeface="Arial" charset="0"/>
                <a:cs typeface="Times New Roman" charset="0"/>
              </a:rPr>
              <a:t>Công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  <a:cs typeface="Times New Roman" charset="0"/>
              </a:rPr>
              <a:t>vụ 1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:8)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CV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Times New Roman" charset="0"/>
              </a:rPr>
              <a:t>9  13       14    15  16          18           21     27     28</a:t>
            </a:r>
          </a:p>
        </p:txBody>
      </p:sp>
      <p:sp>
        <p:nvSpPr>
          <p:cNvPr id="182275" name="Text Box 16"/>
          <p:cNvSpPr txBox="1">
            <a:spLocks noChangeArrowheads="1"/>
          </p:cNvSpPr>
          <p:nvPr/>
        </p:nvSpPr>
        <p:spPr bwMode="auto">
          <a:xfrm>
            <a:off x="1828800" y="2338388"/>
            <a:ext cx="8382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Thu 49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Hội đồng</a:t>
            </a:r>
          </a:p>
        </p:txBody>
      </p:sp>
      <p:sp>
        <p:nvSpPr>
          <p:cNvPr id="182276" name="Text Box 17"/>
          <p:cNvSpPr txBox="1">
            <a:spLocks noChangeArrowheads="1"/>
          </p:cNvSpPr>
          <p:nvPr/>
        </p:nvSpPr>
        <p:spPr bwMode="auto">
          <a:xfrm>
            <a:off x="4724400" y="2133600"/>
            <a:ext cx="6858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Năm 57-</a:t>
            </a:r>
            <a:b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</a:br>
            <a: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Tám 59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Ra Tòa</a:t>
            </a:r>
            <a:endParaRPr lang="en-US" sz="1800" b="1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277" name="Line 19"/>
          <p:cNvSpPr>
            <a:spLocks noChangeShapeType="1"/>
          </p:cNvSpPr>
          <p:nvPr/>
        </p:nvSpPr>
        <p:spPr bwMode="auto">
          <a:xfrm>
            <a:off x="0" y="2590800"/>
            <a:ext cx="90678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07" tIns="45704" rIns="91407" bIns="45704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8" name="Text Box 20"/>
          <p:cNvSpPr txBox="1">
            <a:spLocks noChangeArrowheads="1"/>
          </p:cNvSpPr>
          <p:nvPr/>
        </p:nvSpPr>
        <p:spPr bwMode="auto">
          <a:xfrm>
            <a:off x="8296275" y="2324100"/>
            <a:ext cx="84772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Xuân 68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Hội Thánh phát triển</a:t>
            </a:r>
            <a:endParaRPr lang="en-US" sz="1600" b="1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279" name="Text Box 21"/>
          <p:cNvSpPr txBox="1">
            <a:spLocks noChangeArrowheads="1"/>
          </p:cNvSpPr>
          <p:nvPr/>
        </p:nvSpPr>
        <p:spPr bwMode="auto">
          <a:xfrm>
            <a:off x="0" y="32766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35           48          49          50          52  53          57        60             62              67           68     95</a:t>
            </a:r>
          </a:p>
        </p:txBody>
      </p:sp>
      <p:sp>
        <p:nvSpPr>
          <p:cNvPr id="182280" name="Text Box 7"/>
          <p:cNvSpPr txBox="1">
            <a:spLocks noChangeArrowheads="1"/>
          </p:cNvSpPr>
          <p:nvPr/>
        </p:nvSpPr>
        <p:spPr bwMode="auto">
          <a:xfrm>
            <a:off x="914400" y="2019300"/>
            <a:ext cx="990600" cy="131603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04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Tư 48-</a:t>
            </a:r>
            <a:b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</a:br>
            <a: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Chín 49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1</a:t>
            </a:r>
            <a:b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</a:br>
            <a: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Galati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900" b="1">
              <a:solidFill>
                <a:srgbClr val="000000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281" name="Text Box 9"/>
          <p:cNvSpPr txBox="1">
            <a:spLocks noChangeArrowheads="1"/>
          </p:cNvSpPr>
          <p:nvPr/>
        </p:nvSpPr>
        <p:spPr bwMode="auto">
          <a:xfrm>
            <a:off x="3743325" y="1997075"/>
            <a:ext cx="990600" cy="1338263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04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Xuân 53-</a:t>
            </a:r>
            <a:b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</a:br>
            <a: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Năm 57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3</a:t>
            </a:r>
            <a:b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</a:br>
            <a: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Asi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000" b="1">
              <a:solidFill>
                <a:srgbClr val="000000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5334000" y="1997075"/>
            <a:ext cx="990600" cy="1338263"/>
          </a:xfrm>
          <a:prstGeom prst="rect">
            <a:avLst/>
          </a:prstGeom>
          <a:solidFill>
            <a:schemeClr val="accent4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0" tIns="0" rIns="45704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 dirty="0" err="1">
                <a:solidFill>
                  <a:srgbClr val="FFFFFF"/>
                </a:solidFill>
                <a:latin typeface="Arial Narrow" charset="0"/>
                <a:cs typeface="Times New Roman" charset="0"/>
              </a:rPr>
              <a:t>Hai</a:t>
            </a:r>
            <a:r>
              <a:rPr lang="en-US" sz="1200" b="1" dirty="0">
                <a:solidFill>
                  <a:srgbClr val="FFFFFF"/>
                </a:solidFill>
                <a:latin typeface="Arial Narrow" charset="0"/>
                <a:cs typeface="Times New Roman" charset="0"/>
              </a:rPr>
              <a:t> 60-</a:t>
            </a:r>
            <a:br>
              <a:rPr lang="en-US" sz="1200" b="1" dirty="0">
                <a:solidFill>
                  <a:srgbClr val="FFFFFF"/>
                </a:solidFill>
                <a:latin typeface="Arial Narrow" charset="0"/>
                <a:cs typeface="Times New Roman" charset="0"/>
              </a:rPr>
            </a:br>
            <a:r>
              <a:rPr lang="en-US" sz="1200" b="1" dirty="0" err="1">
                <a:solidFill>
                  <a:srgbClr val="FFFFFF"/>
                </a:solidFill>
                <a:latin typeface="Arial Narrow" charset="0"/>
                <a:cs typeface="Times New Roman" charset="0"/>
              </a:rPr>
              <a:t>Ba</a:t>
            </a:r>
            <a:r>
              <a:rPr lang="en-US" sz="1200" b="1" dirty="0">
                <a:solidFill>
                  <a:srgbClr val="FFFFFF"/>
                </a:solidFill>
                <a:latin typeface="Arial Narrow" charset="0"/>
                <a:cs typeface="Times New Roman" charset="0"/>
              </a:rPr>
              <a:t> 62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 smtClean="0">
                <a:solidFill>
                  <a:srgbClr val="FFFFFF"/>
                </a:solidFill>
                <a:latin typeface="Arial Narrow" charset="0"/>
                <a:cs typeface="Times New Roman" charset="0"/>
              </a:rPr>
              <a:t>1</a:t>
            </a:r>
            <a:br>
              <a:rPr lang="en-US" b="1" dirty="0" smtClean="0">
                <a:solidFill>
                  <a:srgbClr val="FFFFFF"/>
                </a:solidFill>
                <a:latin typeface="Arial Narrow" charset="0"/>
                <a:cs typeface="Times New Roman" charset="0"/>
              </a:rPr>
            </a:br>
            <a:r>
              <a:rPr lang="en-US" b="1" dirty="0" err="1" smtClean="0">
                <a:solidFill>
                  <a:srgbClr val="FFFFFF"/>
                </a:solidFill>
                <a:latin typeface="Arial Narrow" charset="0"/>
                <a:cs typeface="Times New Roman" charset="0"/>
              </a:rPr>
              <a:t>Rôma</a:t>
            </a:r>
            <a:endParaRPr lang="en-US" b="1" dirty="0" smtClean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sz="1000" b="1" dirty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7315200" y="1997075"/>
            <a:ext cx="990600" cy="1338263"/>
          </a:xfrm>
          <a:prstGeom prst="rect">
            <a:avLst/>
          </a:prstGeom>
          <a:solidFill>
            <a:schemeClr val="accent4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0" tIns="0" rIns="45704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Tám 67-</a:t>
            </a:r>
            <a:b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</a:br>
            <a: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Xuân 68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cs typeface="Times New Roman" charset="0"/>
              </a:rPr>
              <a:t>2</a:t>
            </a:r>
            <a:br>
              <a:rPr lang="en-US" b="1" smtClean="0">
                <a:solidFill>
                  <a:srgbClr val="FFFFFF"/>
                </a:solidFill>
                <a:latin typeface="Arial Narrow" charset="0"/>
                <a:cs typeface="Times New Roman" charset="0"/>
              </a:rPr>
            </a:br>
            <a:r>
              <a:rPr lang="en-US" b="1" smtClean="0">
                <a:solidFill>
                  <a:srgbClr val="FFFFFF"/>
                </a:solidFill>
                <a:latin typeface="Arial Narrow" charset="0"/>
                <a:cs typeface="Times New Roman" charset="0"/>
              </a:rPr>
              <a:t>Rôma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284" name="TextBox 27"/>
          <p:cNvSpPr txBox="1">
            <a:spLocks noChangeArrowheads="1"/>
          </p:cNvSpPr>
          <p:nvPr/>
        </p:nvSpPr>
        <p:spPr bwMode="auto">
          <a:xfrm>
            <a:off x="7924800" y="71438"/>
            <a:ext cx="1155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7" tIns="45704" rIns="91407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38</a:t>
            </a:r>
            <a:b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124</a:t>
            </a:r>
            <a:b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</a:br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39-41</a:t>
            </a:r>
          </a:p>
        </p:txBody>
      </p:sp>
      <p:sp>
        <p:nvSpPr>
          <p:cNvPr id="182285" name="Text Box 9"/>
          <p:cNvSpPr txBox="1">
            <a:spLocks noChangeArrowheads="1"/>
          </p:cNvSpPr>
          <p:nvPr/>
        </p:nvSpPr>
        <p:spPr bwMode="auto">
          <a:xfrm>
            <a:off x="6324600" y="1997075"/>
            <a:ext cx="990600" cy="1338263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04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Xuân 62-</a:t>
            </a:r>
            <a:b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</a:br>
            <a: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Thu 67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4</a:t>
            </a:r>
            <a:b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</a:br>
            <a: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T.B.Nha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1000" b="1">
              <a:solidFill>
                <a:srgbClr val="000000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 idx="4294967295"/>
          </p:nvPr>
        </p:nvSpPr>
        <p:spPr>
          <a:xfrm>
            <a:off x="152400" y="206514"/>
            <a:ext cx="7772400" cy="707886"/>
          </a:xfrm>
          <a:gradFill flip="none" rotWithShape="1">
            <a:gsLst>
              <a:gs pos="0">
                <a:srgbClr val="008000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  <a:tileRect/>
          </a:gradFill>
          <a:ln>
            <a:miter lim="800000"/>
            <a:headEnd/>
            <a:tailEnd/>
          </a:ln>
          <a:effectLst>
            <a:glow rad="101600">
              <a:srgbClr val="008000">
                <a:alpha val="75000"/>
              </a:srgbClr>
            </a:glow>
            <a:outerShdw blurRad="63500" dist="17961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4000" b="1" dirty="0" err="1">
                <a:solidFill>
                  <a:srgbClr val="FFFFFF"/>
                </a:solidFill>
                <a:latin typeface="Arial" charset="0"/>
                <a:cs typeface="Times New Roman" charset="0"/>
              </a:rPr>
              <a:t>Tổng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cs typeface="Times New Roman" charset="0"/>
              </a:rPr>
              <a:t> </a:t>
            </a:r>
            <a:r>
              <a:rPr lang="en-US" sz="4000" b="1" dirty="0" err="1">
                <a:solidFill>
                  <a:srgbClr val="FFFFFF"/>
                </a:solidFill>
                <a:latin typeface="Arial" charset="0"/>
                <a:cs typeface="Times New Roman" charset="0"/>
              </a:rPr>
              <a:t>Quan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cs typeface="Times New Roman" charset="0"/>
              </a:rPr>
              <a:t> T</a:t>
            </a:r>
            <a:r>
              <a:rPr lang="vi-VN" sz="4000" b="1" dirty="0">
                <a:solidFill>
                  <a:srgbClr val="FFFFFF"/>
                </a:solidFill>
                <a:latin typeface="Arial" charset="0"/>
                <a:cs typeface="Times New Roman" charset="0"/>
              </a:rPr>
              <a:t>ân Ước</a:t>
            </a:r>
            <a:r>
              <a:rPr lang="en-US" sz="4000" b="1" dirty="0">
                <a:solidFill>
                  <a:srgbClr val="FFFFFF"/>
                </a:solidFill>
                <a:latin typeface="Arial" charset="0"/>
                <a:cs typeface="Times New Roman" charset="0"/>
              </a:rPr>
              <a:t> </a:t>
            </a:r>
          </a:p>
        </p:txBody>
      </p:sp>
      <p:sp>
        <p:nvSpPr>
          <p:cNvPr id="182302" name="Text Box 19"/>
          <p:cNvSpPr txBox="1">
            <a:spLocks noChangeArrowheads="1"/>
          </p:cNvSpPr>
          <p:nvPr/>
        </p:nvSpPr>
        <p:spPr bwMode="auto">
          <a:xfrm>
            <a:off x="990600" y="3657600"/>
            <a:ext cx="792163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lIns="0" tIns="45704" rIns="0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Mat</a:t>
            </a:r>
            <a:endParaRPr lang="en-US" sz="160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03" name="Text Box 22"/>
          <p:cNvSpPr txBox="1">
            <a:spLocks noChangeArrowheads="1"/>
          </p:cNvSpPr>
          <p:nvPr/>
        </p:nvSpPr>
        <p:spPr bwMode="auto">
          <a:xfrm>
            <a:off x="4572000" y="3657600"/>
            <a:ext cx="792163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lIns="0" tIns="45704" rIns="0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Luca</a:t>
            </a:r>
            <a:endParaRPr lang="en-US" sz="160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05" name="Text Box 29"/>
          <p:cNvSpPr txBox="1">
            <a:spLocks noChangeArrowheads="1"/>
          </p:cNvSpPr>
          <p:nvPr/>
        </p:nvSpPr>
        <p:spPr bwMode="auto">
          <a:xfrm>
            <a:off x="6372225" y="3644900"/>
            <a:ext cx="792163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lIns="0" tIns="45704" rIns="0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Mác</a:t>
            </a:r>
            <a:endParaRPr lang="en-US" sz="160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15" name="Text Box 22"/>
          <p:cNvSpPr txBox="1">
            <a:spLocks noChangeArrowheads="1"/>
          </p:cNvSpPr>
          <p:nvPr/>
        </p:nvSpPr>
        <p:spPr bwMode="auto">
          <a:xfrm>
            <a:off x="5486400" y="3657600"/>
            <a:ext cx="792163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lIns="0" tIns="45704" rIns="0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Công vụ</a:t>
            </a:r>
            <a:endParaRPr lang="en-US" sz="160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16" name="Text Box 19"/>
          <p:cNvSpPr txBox="1">
            <a:spLocks noChangeArrowheads="1"/>
          </p:cNvSpPr>
          <p:nvPr/>
        </p:nvSpPr>
        <p:spPr bwMode="auto">
          <a:xfrm>
            <a:off x="152400" y="5486400"/>
            <a:ext cx="2043113" cy="369888"/>
          </a:xfrm>
          <a:prstGeom prst="rect">
            <a:avLst/>
          </a:prstGeom>
          <a:solidFill>
            <a:srgbClr val="800000"/>
          </a:solidFill>
          <a:ln w="12700">
            <a:solidFill>
              <a:srgbClr val="FFFFFF"/>
            </a:solidFill>
            <a:miter lim="800000"/>
            <a:headEnd/>
            <a:tailEnd/>
          </a:ln>
          <a:effectLst>
            <a:outerShdw dist="38100" dir="2700000" rotWithShape="0">
              <a:srgbClr val="808080">
                <a:alpha val="42998"/>
              </a:srgbClr>
            </a:outerShdw>
          </a:effectLst>
        </p:spPr>
        <p:txBody>
          <a:bodyPr lIns="0" tIns="45704" rIns="0" bIns="45704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Phúc Âm  &amp; Công vụ</a:t>
            </a:r>
            <a:endParaRPr lang="en-US" sz="160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19" name="Text Box 20"/>
          <p:cNvSpPr txBox="1">
            <a:spLocks noChangeArrowheads="1"/>
          </p:cNvSpPr>
          <p:nvPr/>
        </p:nvSpPr>
        <p:spPr bwMode="auto">
          <a:xfrm>
            <a:off x="6477000" y="6553200"/>
            <a:ext cx="24479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No Animations</a:t>
            </a:r>
            <a:endParaRPr lang="en-US" sz="1600" b="1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20" name="Text Box 7"/>
          <p:cNvSpPr txBox="1">
            <a:spLocks noChangeArrowheads="1"/>
          </p:cNvSpPr>
          <p:nvPr/>
        </p:nvSpPr>
        <p:spPr bwMode="auto">
          <a:xfrm>
            <a:off x="2667000" y="1987550"/>
            <a:ext cx="990600" cy="131603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04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Tư 50-</a:t>
            </a:r>
            <a:b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</a:br>
            <a:r>
              <a:rPr lang="en-US" sz="1200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Chín 52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2</a:t>
            </a:r>
            <a:b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</a:br>
            <a: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Êgiê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z="900" b="1">
              <a:solidFill>
                <a:srgbClr val="000000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21" name="Text Box 17"/>
          <p:cNvSpPr txBox="1">
            <a:spLocks noChangeArrowheads="1"/>
          </p:cNvSpPr>
          <p:nvPr/>
        </p:nvSpPr>
        <p:spPr bwMode="auto">
          <a:xfrm>
            <a:off x="-76200" y="2133600"/>
            <a:ext cx="9906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Hè 35-</a:t>
            </a:r>
            <a:b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</a:br>
            <a:r>
              <a:rPr lang="en-US" sz="12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37</a:t>
            </a:r>
          </a:p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6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Damách</a:t>
            </a:r>
            <a:br>
              <a:rPr lang="en-US" sz="1600" b="1">
                <a:solidFill>
                  <a:srgbClr val="FFFFFF"/>
                </a:solidFill>
                <a:latin typeface="Arial Narrow" charset="0"/>
                <a:cs typeface="Times New Roman" charset="0"/>
              </a:rPr>
            </a:br>
            <a:r>
              <a:rPr lang="en-US" sz="16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Antiốt</a:t>
            </a:r>
          </a:p>
        </p:txBody>
      </p:sp>
      <p:sp>
        <p:nvSpPr>
          <p:cNvPr id="53" name="Text Box 10"/>
          <p:cNvSpPr txBox="1">
            <a:spLocks noChangeArrowheads="1"/>
          </p:cNvSpPr>
          <p:nvPr/>
        </p:nvSpPr>
        <p:spPr bwMode="auto">
          <a:xfrm>
            <a:off x="2286000" y="6324600"/>
            <a:ext cx="990600" cy="369888"/>
          </a:xfrm>
          <a:prstGeom prst="rect">
            <a:avLst/>
          </a:prstGeom>
          <a:solidFill>
            <a:schemeClr val="accent4"/>
          </a:solidFill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0" tIns="0" rIns="45704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b="1" dirty="0" err="1" smtClean="0">
                <a:solidFill>
                  <a:srgbClr val="FFFFFF"/>
                </a:solidFill>
                <a:latin typeface="Arial Narrow" charset="0"/>
                <a:cs typeface="Times New Roman" charset="0"/>
              </a:rPr>
              <a:t>Rôma</a:t>
            </a:r>
            <a:endParaRPr lang="en-US" sz="1000" b="1" dirty="0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23" name="Text Box 20"/>
          <p:cNvSpPr txBox="1">
            <a:spLocks noChangeArrowheads="1"/>
          </p:cNvSpPr>
          <p:nvPr/>
        </p:nvSpPr>
        <p:spPr bwMode="auto">
          <a:xfrm>
            <a:off x="3352800" y="5907088"/>
            <a:ext cx="16002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1800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Hành trình</a:t>
            </a:r>
            <a:endParaRPr lang="en-US" b="1">
              <a:solidFill>
                <a:srgbClr val="FFFFFF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24" name="Text Box 9"/>
          <p:cNvSpPr txBox="1">
            <a:spLocks noChangeArrowheads="1"/>
          </p:cNvSpPr>
          <p:nvPr/>
        </p:nvSpPr>
        <p:spPr bwMode="auto">
          <a:xfrm>
            <a:off x="2286000" y="5861050"/>
            <a:ext cx="990600" cy="369888"/>
          </a:xfrm>
          <a:prstGeom prst="rect">
            <a:avLst/>
          </a:prstGeom>
          <a:gradFill rotWithShape="1">
            <a:gsLst>
              <a:gs pos="0">
                <a:srgbClr val="CCFFCC"/>
              </a:gs>
              <a:gs pos="87000">
                <a:srgbClr val="CCFFCC"/>
              </a:gs>
              <a:gs pos="100000">
                <a:srgbClr val="000000"/>
              </a:gs>
            </a:gsLst>
            <a:path path="shape">
              <a:fillToRect l="50000" t="50000" r="50000" b="50000"/>
            </a:path>
          </a:gra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45704" bIns="0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Arial Narrow" charset="0"/>
                <a:cs typeface="Times New Roman" charset="0"/>
              </a:rPr>
              <a:t>1234</a:t>
            </a:r>
            <a:endParaRPr lang="en-US" sz="1000" b="1">
              <a:solidFill>
                <a:srgbClr val="000000"/>
              </a:solidFill>
              <a:latin typeface="Arial Narrow" charset="0"/>
              <a:cs typeface="Times New Roman" charset="0"/>
            </a:endParaRPr>
          </a:p>
        </p:txBody>
      </p:sp>
      <p:sp>
        <p:nvSpPr>
          <p:cNvPr id="182325" name="Text Box 20"/>
          <p:cNvSpPr txBox="1">
            <a:spLocks noChangeArrowheads="1"/>
          </p:cNvSpPr>
          <p:nvPr/>
        </p:nvSpPr>
        <p:spPr bwMode="auto">
          <a:xfrm>
            <a:off x="3352800" y="6370638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  <a:latin typeface="Arial Narrow" charset="0"/>
                <a:cs typeface="Times New Roman" charset="0"/>
              </a:rPr>
              <a:t>Bị tù</a:t>
            </a:r>
          </a:p>
        </p:txBody>
      </p:sp>
    </p:spTree>
    <p:extLst>
      <p:ext uri="{BB962C8B-B14F-4D97-AF65-F5344CB8AC3E}">
        <p14:creationId xmlns:p14="http://schemas.microsoft.com/office/powerpoint/2010/main" val="1450703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0"/>
            <a:ext cx="3276600" cy="1676400"/>
          </a:xfrm>
          <a:effectLst>
            <a:outerShdw dist="35921" dir="2700000" algn="ctr" rotWithShape="0">
              <a:srgbClr val="000000">
                <a:alpha val="99962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solidFill>
                  <a:srgbClr val="FFFF00"/>
                </a:solidFill>
              </a:rPr>
              <a:t>Câu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hỏi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err="1" smtClean="0">
                <a:solidFill>
                  <a:srgbClr val="FFFF00"/>
                </a:solidFill>
              </a:rPr>
              <a:t>suy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gẫm</a:t>
            </a:r>
            <a:r>
              <a:rPr lang="en-US" dirty="0" smtClean="0">
                <a:solidFill>
                  <a:srgbClr val="FFFF00"/>
                </a:solidFill>
              </a:rPr>
              <a:t>…</a:t>
            </a:r>
          </a:p>
        </p:txBody>
      </p:sp>
      <p:pic>
        <p:nvPicPr>
          <p:cNvPr id="46083" name="Picture 4" descr="Washing fe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40163" y="0"/>
            <a:ext cx="5303837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0" y="1676400"/>
            <a:ext cx="3581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>
                <a:alpha val="99962"/>
              </a:srgbClr>
            </a:outerShdw>
          </a:effectLst>
        </p:spPr>
        <p:txBody>
          <a:bodyPr/>
          <a:lstStyle/>
          <a:p>
            <a:pPr algn="ctr">
              <a:spcBef>
                <a:spcPct val="20000"/>
              </a:spcBef>
              <a:buFont typeface="Times" charset="0"/>
              <a:buNone/>
              <a:defRPr/>
            </a:pPr>
            <a:r>
              <a:rPr lang="en-US" sz="3600" dirty="0" err="1">
                <a:latin typeface="Trebuchet MS" charset="0"/>
                <a:ea typeface="+mn-ea"/>
              </a:rPr>
              <a:t>Mác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bảo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chúng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ta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giống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Chúa</a:t>
            </a:r>
            <a:r>
              <a:rPr lang="en-US" sz="3600" dirty="0">
                <a:latin typeface="Trebuchet MS" charset="0"/>
                <a:ea typeface="+mn-ea"/>
              </a:rPr>
              <a:t> Jesus </a:t>
            </a:r>
            <a:r>
              <a:rPr lang="en-US" sz="3600" dirty="0" err="1">
                <a:latin typeface="Trebuchet MS" charset="0"/>
                <a:ea typeface="+mn-ea"/>
              </a:rPr>
              <a:t>trên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phương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diện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nào</a:t>
            </a:r>
            <a:r>
              <a:rPr lang="en-US" sz="3600" dirty="0">
                <a:latin typeface="Trebuchet MS" charset="0"/>
                <a:ea typeface="+mn-ea"/>
              </a:rPr>
              <a:t>?  </a:t>
            </a:r>
            <a:r>
              <a:rPr lang="en-US" sz="3600" dirty="0" err="1">
                <a:latin typeface="Trebuchet MS" charset="0"/>
                <a:ea typeface="+mn-ea"/>
              </a:rPr>
              <a:t>Mọi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cách</a:t>
            </a:r>
            <a:r>
              <a:rPr lang="en-US" sz="3600" dirty="0">
                <a:latin typeface="Trebuchet MS" charset="0"/>
                <a:ea typeface="+mn-ea"/>
              </a:rPr>
              <a:t>?  </a:t>
            </a:r>
            <a:r>
              <a:rPr lang="en-US" sz="3600" dirty="0" err="1">
                <a:latin typeface="Trebuchet MS" charset="0"/>
                <a:ea typeface="+mn-ea"/>
              </a:rPr>
              <a:t>Vài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cách</a:t>
            </a:r>
            <a:r>
              <a:rPr lang="en-US" sz="3600" dirty="0">
                <a:latin typeface="Trebuchet MS" charset="0"/>
                <a:ea typeface="+mn-ea"/>
              </a:rPr>
              <a:t>?</a:t>
            </a:r>
          </a:p>
          <a:p>
            <a:pPr algn="ctr">
              <a:spcBef>
                <a:spcPct val="20000"/>
              </a:spcBef>
              <a:buFont typeface="Times" charset="0"/>
              <a:buNone/>
              <a:defRPr/>
            </a:pP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Nếu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chỉ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vài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cách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thì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cách</a:t>
            </a:r>
            <a:r>
              <a:rPr lang="en-US" sz="3600" dirty="0">
                <a:latin typeface="Trebuchet MS" charset="0"/>
                <a:ea typeface="+mn-ea"/>
              </a:rPr>
              <a:t> </a:t>
            </a:r>
            <a:r>
              <a:rPr lang="en-US" sz="3600" dirty="0" err="1">
                <a:latin typeface="Trebuchet MS" charset="0"/>
                <a:ea typeface="+mn-ea"/>
              </a:rPr>
              <a:t>nào</a:t>
            </a:r>
            <a:r>
              <a:rPr lang="en-US" sz="3600" dirty="0">
                <a:latin typeface="Trebuchet MS" charset="0"/>
                <a:ea typeface="+mn-ea"/>
              </a:rPr>
              <a:t>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0" y="0"/>
            <a:ext cx="9372600" cy="7086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0724" name="Picture 5" descr="bookstudies"/>
          <p:cNvPicPr>
            <a:picLocks noChangeAspect="1" noChangeArrowheads="1"/>
          </p:cNvPicPr>
          <p:nvPr/>
        </p:nvPicPr>
        <p:blipFill>
          <a:blip r:embed="rId3" cstate="print"/>
          <a:srcRect l="11697" t="16591" r="11697" b="28516"/>
          <a:stretch>
            <a:fillRect/>
          </a:stretch>
        </p:blipFill>
        <p:spPr bwMode="auto">
          <a:xfrm>
            <a:off x="786847" y="0"/>
            <a:ext cx="7976153" cy="71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252413"/>
            <a:ext cx="6248400" cy="1804987"/>
          </a:xfrm>
          <a:solidFill>
            <a:srgbClr val="FFFFFF"/>
          </a:solidFill>
        </p:spPr>
        <p:txBody>
          <a:bodyPr>
            <a:noAutofit/>
          </a:bodyPr>
          <a:lstStyle/>
          <a:p>
            <a:pPr eaLnBrk="1" hangingPunct="1"/>
            <a:r>
              <a:rPr lang="en-US" sz="5400" dirty="0" err="1" smtClean="0">
                <a:latin typeface="Lucida Sans Unicode"/>
                <a:cs typeface="Lucida Sans Unicode"/>
              </a:rPr>
              <a:t>Học</a:t>
            </a:r>
            <a:r>
              <a:rPr lang="en-US" sz="5400" dirty="0" smtClean="0">
                <a:latin typeface="Lucida Sans Unicode"/>
                <a:cs typeface="Lucida Sans Unicode"/>
              </a:rPr>
              <a:t> </a:t>
            </a:r>
            <a:r>
              <a:rPr lang="en-US" sz="5400" dirty="0" err="1" smtClean="0">
                <a:latin typeface="Lucida Sans Unicode"/>
                <a:cs typeface="Lucida Sans Unicode"/>
              </a:rPr>
              <a:t>Các</a:t>
            </a:r>
            <a:r>
              <a:rPr lang="en-US" sz="5400" dirty="0" smtClean="0">
                <a:latin typeface="Lucida Sans Unicode"/>
                <a:cs typeface="Lucida Sans Unicode"/>
              </a:rPr>
              <a:t/>
            </a:r>
            <a:br>
              <a:rPr lang="en-US" sz="5400" dirty="0" smtClean="0">
                <a:latin typeface="Lucida Sans Unicode"/>
                <a:cs typeface="Lucida Sans Unicode"/>
              </a:rPr>
            </a:br>
            <a:r>
              <a:rPr lang="en-US" sz="5400" dirty="0" smtClean="0">
                <a:latin typeface="Lucida Sans Unicode"/>
                <a:cs typeface="Lucida Sans Unicode"/>
              </a:rPr>
              <a:t> </a:t>
            </a:r>
            <a:r>
              <a:rPr lang="en-US" sz="5400" dirty="0" err="1" smtClean="0">
                <a:latin typeface="Lucida Sans Unicode"/>
                <a:cs typeface="Lucida Sans Unicode"/>
              </a:rPr>
              <a:t>Sách</a:t>
            </a:r>
            <a:r>
              <a:rPr lang="en-US" sz="5400" dirty="0" smtClean="0">
                <a:latin typeface="Lucida Sans Unicode"/>
                <a:cs typeface="Lucida Sans Unicode"/>
              </a:rPr>
              <a:t> </a:t>
            </a:r>
            <a:r>
              <a:rPr lang="en-US" sz="5400" dirty="0" err="1" smtClean="0">
                <a:latin typeface="Lucida Sans Unicode"/>
                <a:cs typeface="Lucida Sans Unicode"/>
              </a:rPr>
              <a:t>Tân</a:t>
            </a:r>
            <a:r>
              <a:rPr lang="en-US" sz="5400" dirty="0" smtClean="0">
                <a:latin typeface="Lucida Sans Unicode"/>
                <a:cs typeface="Lucida Sans Unicode"/>
              </a:rPr>
              <a:t> </a:t>
            </a:r>
            <a:r>
              <a:rPr lang="en-US" sz="5400" dirty="0" err="1" smtClean="0">
                <a:latin typeface="Lucida Sans Unicode"/>
                <a:cs typeface="Lucida Sans Unicode"/>
              </a:rPr>
              <a:t>Ước</a:t>
            </a:r>
            <a:endParaRPr lang="en-US" sz="5400" dirty="0" smtClean="0">
              <a:latin typeface="Lucida Sans Unicode"/>
              <a:cs typeface="Lucida Sans Unicode"/>
            </a:endParaRPr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1" descr="05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900" y="188913"/>
            <a:ext cx="6948488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6BCBF4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JOHN THE BAPTIST IN PRISON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900" y="1989138"/>
            <a:ext cx="4146550" cy="13223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Matthew 14:1-12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Mark 6:14-29</a:t>
            </a:r>
          </a:p>
        </p:txBody>
      </p:sp>
      <p:pic>
        <p:nvPicPr>
          <p:cNvPr id="206852" name="Picture 2" descr="FB_00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0"/>
          <a:stretch>
            <a:fillRect/>
          </a:stretch>
        </p:blipFill>
        <p:spPr bwMode="auto">
          <a:xfrm>
            <a:off x="-1588" y="6064250"/>
            <a:ext cx="918210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3" name="Picture 3" descr="16_Lost_Coin_1024.jpg                                          00D23280Drive A                        7C26844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t="13840" r="13797" b="36546"/>
          <a:stretch>
            <a:fillRect/>
          </a:stretch>
        </p:blipFill>
        <p:spPr bwMode="auto">
          <a:xfrm>
            <a:off x="215900" y="4149725"/>
            <a:ext cx="3497263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1676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3" name="Picture 3" descr="01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844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1" descr="02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489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1" name="Picture 1" descr="03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588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 descr="04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9474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69" name="Picture 1" descr="05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5696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" descr="06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90434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7" name="Picture 1" descr="07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466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1" descr="08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5847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5" name="Picture 1" descr="09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680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8426450" y="152400"/>
            <a:ext cx="5270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48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611688" y="271463"/>
            <a:ext cx="2470150" cy="1036637"/>
            <a:chOff x="313" y="699"/>
            <a:chExt cx="1556" cy="653"/>
          </a:xfrm>
        </p:grpSpPr>
        <p:sp>
          <p:nvSpPr>
            <p:cNvPr id="31750" name="Text Box 6"/>
            <p:cNvSpPr txBox="1">
              <a:spLocks noChangeArrowheads="1"/>
            </p:cNvSpPr>
            <p:nvPr/>
          </p:nvSpPr>
          <p:spPr bwMode="auto">
            <a:xfrm rot="16200000">
              <a:off x="112" y="900"/>
              <a:ext cx="653" cy="252"/>
            </a:xfrm>
            <a:prstGeom prst="rect">
              <a:avLst/>
            </a:prstGeom>
            <a:solidFill>
              <a:srgbClr val="F2F2F2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 dirty="0" err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Mathiơ</a:t>
              </a:r>
              <a:endPara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751" name="Text Box 7"/>
            <p:cNvSpPr txBox="1">
              <a:spLocks noChangeArrowheads="1"/>
            </p:cNvSpPr>
            <p:nvPr/>
          </p:nvSpPr>
          <p:spPr bwMode="auto">
            <a:xfrm rot="16200000">
              <a:off x="655" y="1011"/>
              <a:ext cx="430" cy="252"/>
            </a:xfrm>
            <a:prstGeom prst="rect">
              <a:avLst/>
            </a:prstGeom>
            <a:solidFill>
              <a:srgbClr val="F2F2F2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Mác</a:t>
              </a:r>
            </a:p>
          </p:txBody>
        </p:sp>
        <p:sp>
          <p:nvSpPr>
            <p:cNvPr id="31752" name="Text Box 8"/>
            <p:cNvSpPr txBox="1">
              <a:spLocks noChangeArrowheads="1"/>
            </p:cNvSpPr>
            <p:nvPr/>
          </p:nvSpPr>
          <p:spPr bwMode="auto">
            <a:xfrm rot="16200000">
              <a:off x="1074" y="979"/>
              <a:ext cx="494" cy="252"/>
            </a:xfrm>
            <a:prstGeom prst="rect">
              <a:avLst/>
            </a:prstGeom>
            <a:solidFill>
              <a:srgbClr val="F2F2F2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Luca</a:t>
              </a:r>
            </a:p>
          </p:txBody>
        </p:sp>
        <p:sp>
          <p:nvSpPr>
            <p:cNvPr id="31753" name="Text Box 9"/>
            <p:cNvSpPr txBox="1">
              <a:spLocks noChangeArrowheads="1"/>
            </p:cNvSpPr>
            <p:nvPr/>
          </p:nvSpPr>
          <p:spPr bwMode="auto">
            <a:xfrm rot="16200000">
              <a:off x="1456" y="939"/>
              <a:ext cx="574" cy="252"/>
            </a:xfrm>
            <a:prstGeom prst="rect">
              <a:avLst/>
            </a:prstGeom>
            <a:solidFill>
              <a:srgbClr val="F2F2F2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1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Giăng</a:t>
              </a:r>
            </a:p>
          </p:txBody>
        </p:sp>
      </p:grpSp>
      <p:sp>
        <p:nvSpPr>
          <p:cNvPr id="31748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572000" cy="1066800"/>
          </a:xfrm>
        </p:spPr>
        <p:txBody>
          <a:bodyPr/>
          <a:lstStyle/>
          <a:p>
            <a:pPr eaLnBrk="1" hangingPunct="1"/>
            <a:r>
              <a:rPr lang="en-US" sz="3600" smtClean="0">
                <a:cs typeface="Arial" pitchFamily="34" charset="0"/>
              </a:rPr>
              <a:t>Phúc Âm</a:t>
            </a: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§"/>
              <a:defRPr/>
            </a:pP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Chữ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“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Phúc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âm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” do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chữ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cổ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Anh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ngữ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"God-spell.“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Dịch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từ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chữ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Hi-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lạp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có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nghĩa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là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 “tin </a:t>
            </a:r>
            <a:r>
              <a:rPr lang="en-US" altLang="ja-JP" sz="2800" dirty="0" err="1">
                <a:latin typeface="Arial" charset="0"/>
                <a:ea typeface="ＭＳ Ｐゴシック" charset="0"/>
                <a:cs typeface="Arial" charset="0"/>
              </a:rPr>
              <a:t>lành</a:t>
            </a:r>
            <a:r>
              <a:rPr lang="en-US" altLang="ja-JP" sz="2800" dirty="0">
                <a:latin typeface="Arial" charset="0"/>
                <a:ea typeface="ＭＳ Ｐゴシック" charset="0"/>
                <a:cs typeface="Arial" charset="0"/>
              </a:rPr>
              <a:t>."</a:t>
            </a:r>
            <a:endParaRPr lang="en-US" altLang="ja-JP" sz="2800" dirty="0">
              <a:latin typeface="Arial" charset="0"/>
              <a:ea typeface="ＭＳ Ｐゴシック" charset="0"/>
              <a:cs typeface="Times New Roman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§"/>
              <a:defRPr/>
            </a:pP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Thời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xưa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,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người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loan tin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của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đức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vua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thường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rao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“tin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vui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”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sinh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nhật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nhà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vua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khắp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các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tỉnh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thành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trong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vương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quốc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. </a:t>
            </a:r>
            <a:endParaRPr lang="en-US" sz="2800" dirty="0">
              <a:latin typeface="Arial" charset="0"/>
              <a:ea typeface="ＭＳ Ｐゴシック" charset="0"/>
              <a:cs typeface="Times New Roman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§"/>
              <a:defRPr/>
            </a:pP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Ý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nghĩa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tương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tự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trong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T</a:t>
            </a:r>
            <a:r>
              <a:rPr lang="vi-VN" sz="2800" dirty="0">
                <a:latin typeface="Arial" charset="0"/>
                <a:ea typeface="ＭＳ Ｐゴシック" charset="0"/>
                <a:cs typeface="Arial" charset="0"/>
              </a:rPr>
              <a:t>ân Ước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Bốn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sách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Phúc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Âm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loan tin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vui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Chúa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Giêxu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US" sz="2800" dirty="0">
              <a:latin typeface="Arial" charset="0"/>
              <a:ea typeface="ＭＳ Ｐゴシック" charset="0"/>
              <a:cs typeface="Times New Roman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§"/>
              <a:defRPr/>
            </a:pP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Thế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giới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cổ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biết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về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lịch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sử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,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thi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ca,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tiên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tri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và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thư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tín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Nhưng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một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“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Phúc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Âm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”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là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điều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mới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mẻ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với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họ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.”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§"/>
              <a:defRPr/>
            </a:pP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Tại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đây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,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các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trước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giả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được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linh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cảm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nên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không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chỉ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viết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lịch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sử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Họ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còn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tạo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nên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niềm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tin (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Gi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20:30-31)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bằng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cách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công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bố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tin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mừng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rằng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vi-VN" sz="2800" dirty="0">
                <a:latin typeface="Arial" charset="0"/>
                <a:ea typeface="ＭＳ Ｐゴシック" charset="0"/>
                <a:cs typeface="Arial" charset="0"/>
              </a:rPr>
              <a:t>Đức Chúa Trời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đã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sai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Đấng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Mêsia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đến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thế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gian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,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như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vi-VN" sz="2800" dirty="0">
                <a:latin typeface="Arial" charset="0"/>
                <a:ea typeface="ＭＳ Ｐゴシック" charset="0"/>
                <a:cs typeface="Arial" charset="0"/>
              </a:rPr>
              <a:t>Cựu Ước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đã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ＭＳ Ｐゴシック" charset="0"/>
                <a:cs typeface="Arial" charset="0"/>
              </a:rPr>
              <a:t>hứa</a:t>
            </a:r>
            <a:r>
              <a:rPr lang="en-US" sz="2800" dirty="0"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US" sz="2800" dirty="0">
              <a:latin typeface="Arial" charset="0"/>
              <a:ea typeface="ＭＳ Ｐゴシック" charset="0"/>
              <a:cs typeface="Times New Roman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5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2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89" name="Picture 1" descr="10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226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3" name="Picture 1" descr="11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8699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Picture 1" descr="12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0706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1" name="Picture 1" descr="13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0798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1" descr="14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299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Picture 1" descr="15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213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1" descr="16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77513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7" name="Picture 1" descr="17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6555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1" descr="18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6790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5" name="Picture 1" descr="19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929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5270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48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 rot="-5400000">
            <a:off x="4446588" y="590551"/>
            <a:ext cx="1035050" cy="4000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Mathiơ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 rot="-5400000">
            <a:off x="5307807" y="765970"/>
            <a:ext cx="684212" cy="4000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Mác</a:t>
            </a: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 rot="-5400000">
            <a:off x="5960269" y="716757"/>
            <a:ext cx="782637" cy="4000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Luca</a:t>
            </a: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 rot="-5400000">
            <a:off x="6578600" y="652463"/>
            <a:ext cx="911225" cy="40005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Giăng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59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3363" y="3962400"/>
            <a:ext cx="63627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5" name="Text Box 11"/>
          <p:cNvSpPr txBox="1">
            <a:spLocks noChangeArrowheads="1"/>
          </p:cNvSpPr>
          <p:nvPr/>
        </p:nvSpPr>
        <p:spPr bwMode="auto">
          <a:xfrm>
            <a:off x="2667000" y="1447800"/>
            <a:ext cx="6400800" cy="2419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B2B2B2"/>
              </a:buClr>
              <a:buFont typeface="Wingdings" pitchFamily="2" charset="2"/>
              <a:buChar char="§"/>
            </a:pPr>
            <a:r>
              <a:rPr lang="en-US" sz="2400" b="1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nỗi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gọi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Phúc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Cộng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(“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,"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hoặc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“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thấy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giống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nhau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").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Cả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đều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nhìn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đời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Chúa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Jesus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quan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điểm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lịch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Mặt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khác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Phúc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Âm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Giăng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dựa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ý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nghĩa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nội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tâm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về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cuộc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đời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sự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dỗ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của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ja-JP" sz="2400" b="1" dirty="0" err="1">
                <a:latin typeface="Arial" pitchFamily="34" charset="0"/>
                <a:cs typeface="Arial" pitchFamily="34" charset="0"/>
              </a:rPr>
              <a:t>Ngài</a:t>
            </a:r>
            <a:r>
              <a:rPr lang="en-US" altLang="ja-JP" sz="2400" b="1" dirty="0">
                <a:latin typeface="Arial" pitchFamily="34" charset="0"/>
                <a:cs typeface="Arial" pitchFamily="34" charset="0"/>
              </a:rPr>
              <a:t>.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7" name="Rectangle 12"/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2362200" cy="1077913"/>
          </a:xfrm>
          <a:solidFill>
            <a:schemeClr val="bg1"/>
          </a:solidFill>
        </p:spPr>
        <p:txBody>
          <a:bodyPr anchor="t">
            <a:spAutoFit/>
          </a:bodyPr>
          <a:lstStyle/>
          <a:p>
            <a:pPr eaLnBrk="1" hangingPunct="1"/>
            <a:r>
              <a:rPr lang="en-US" sz="3200" dirty="0" err="1" smtClean="0">
                <a:solidFill>
                  <a:srgbClr val="FFFF00"/>
                </a:solidFill>
                <a:ea typeface="SimSun" pitchFamily="2" charset="-122"/>
              </a:rPr>
              <a:t>Sách</a:t>
            </a:r>
            <a:r>
              <a:rPr lang="en-US" sz="3200" dirty="0" smtClean="0">
                <a:solidFill>
                  <a:srgbClr val="FFFF00"/>
                </a:solidFill>
                <a:ea typeface="SimSun" pitchFamily="2" charset="-122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a typeface="SimSun" pitchFamily="2" charset="-122"/>
              </a:rPr>
              <a:t>Cộng</a:t>
            </a:r>
            <a:r>
              <a:rPr lang="en-US" sz="3200" dirty="0" smtClean="0">
                <a:solidFill>
                  <a:srgbClr val="FFFF00"/>
                </a:solidFill>
                <a:ea typeface="SimSun" pitchFamily="2" charset="-122"/>
              </a:rPr>
              <a:t> </a:t>
            </a:r>
            <a:r>
              <a:rPr lang="en-US" sz="3200" dirty="0" err="1" smtClean="0">
                <a:solidFill>
                  <a:srgbClr val="FFFF00"/>
                </a:solidFill>
                <a:ea typeface="SimSun" pitchFamily="2" charset="-122"/>
              </a:rPr>
              <a:t>Quan</a:t>
            </a:r>
            <a:endParaRPr lang="en-US" sz="3600" dirty="0" smtClean="0">
              <a:solidFill>
                <a:srgbClr val="FFFF00"/>
              </a:solidFill>
              <a:ea typeface="SimSun" pitchFamily="2" charset="-122"/>
            </a:endParaRP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0" y="0"/>
            <a:ext cx="2590800" cy="6407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FFFFCC"/>
              </a:buClr>
              <a:buSzPct val="75000"/>
              <a:buFont typeface="Wingdings" charset="0"/>
              <a:buChar char="§"/>
              <a:defRPr/>
            </a:pP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Vì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sao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bốn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sách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Phúc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âm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?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lẽ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cùng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lý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do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sự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mô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tả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khác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nhau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như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cách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một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viên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ngọc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có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những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góc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cắt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khác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nhau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trong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mắt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người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nhìn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.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Mathiơ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mô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tả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một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phương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diện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của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đới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sống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Đấng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Christ</a:t>
            </a:r>
            <a:r>
              <a:rPr lang="en-US" sz="2400" i="1" dirty="0">
                <a:latin typeface="Arial" charset="0"/>
                <a:ea typeface="ＭＳ Ｐゴシック" charset="0"/>
                <a:cs typeface="Arial" charset="0"/>
              </a:rPr>
              <a:t> , </a:t>
            </a:r>
            <a:r>
              <a:rPr lang="en-US" sz="2400" i="1" dirty="0" err="1">
                <a:latin typeface="Arial" charset="0"/>
                <a:ea typeface="ＭＳ Ｐゴシック" charset="0"/>
                <a:cs typeface="Arial" charset="0"/>
              </a:rPr>
              <a:t>Mác</a:t>
            </a:r>
            <a:r>
              <a:rPr lang="en-US" sz="2400" i="1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mô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tả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mặt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khác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,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và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Luca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mặt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thứ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 err="1">
                <a:latin typeface="Arial" charset="0"/>
                <a:ea typeface="ＭＳ Ｐゴシック" charset="0"/>
                <a:cs typeface="Arial" charset="0"/>
              </a:rPr>
              <a:t>ba</a:t>
            </a: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.</a:t>
            </a:r>
            <a:endParaRPr lang="en-US" sz="2400" dirty="0">
              <a:latin typeface="Arial" charset="0"/>
              <a:ea typeface="ＭＳ Ｐゴシック" charset="0"/>
              <a:cs typeface="Times New Roman" charset="0"/>
            </a:endParaRPr>
          </a:p>
        </p:txBody>
      </p:sp>
      <p:sp>
        <p:nvSpPr>
          <p:cNvPr id="32779" name="TextBox 10"/>
          <p:cNvSpPr txBox="1">
            <a:spLocks noChangeArrowheads="1"/>
          </p:cNvSpPr>
          <p:nvPr/>
        </p:nvSpPr>
        <p:spPr bwMode="auto">
          <a:xfrm>
            <a:off x="2743200" y="3860800"/>
            <a:ext cx="5041900" cy="461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Khi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những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sự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kiện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xảy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ra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5" grpId="0" autoUpdateAnimBg="0"/>
      <p:bldP spid="67597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29" name="Picture 1" descr="20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71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3" name="Picture 1" descr="21_John_Baptist_Prison_JPEG_1024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1206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7" name="Picture 1" descr="22_John_Baptist_Prison_JPEG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86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113" name="Picture 4" descr="Passion Week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9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2209800" cy="1173163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Tuần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lễ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/>
            </a:r>
            <a:b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Thương</a:t>
            </a:r>
            <a:r>
              <a:rPr lang="en-US" sz="28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</a:rPr>
              <a:t>khó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9317" name="Freeform 5"/>
          <p:cNvSpPr>
            <a:spLocks/>
          </p:cNvSpPr>
          <p:nvPr/>
        </p:nvSpPr>
        <p:spPr bwMode="auto">
          <a:xfrm>
            <a:off x="5791200" y="3581400"/>
            <a:ext cx="1447800" cy="2590800"/>
          </a:xfrm>
          <a:custGeom>
            <a:avLst/>
            <a:gdLst>
              <a:gd name="T0" fmla="*/ 2147483647 w 832"/>
              <a:gd name="T1" fmla="*/ 2147483647 h 1600"/>
              <a:gd name="T2" fmla="*/ 2147483647 w 832"/>
              <a:gd name="T3" fmla="*/ 2147483647 h 1600"/>
              <a:gd name="T4" fmla="*/ 2147483647 w 832"/>
              <a:gd name="T5" fmla="*/ 2147483647 h 1600"/>
              <a:gd name="T6" fmla="*/ 2147483647 w 832"/>
              <a:gd name="T7" fmla="*/ 2147483647 h 1600"/>
              <a:gd name="T8" fmla="*/ 2147483647 w 832"/>
              <a:gd name="T9" fmla="*/ 2147483647 h 1600"/>
              <a:gd name="T10" fmla="*/ 2147483647 w 832"/>
              <a:gd name="T11" fmla="*/ 2147483647 h 1600"/>
              <a:gd name="T12" fmla="*/ 2147483647 w 832"/>
              <a:gd name="T13" fmla="*/ 2147483647 h 1600"/>
              <a:gd name="T14" fmla="*/ 2147483647 w 832"/>
              <a:gd name="T15" fmla="*/ 2147483647 h 1600"/>
              <a:gd name="T16" fmla="*/ 2147483647 w 832"/>
              <a:gd name="T17" fmla="*/ 2147483647 h 1600"/>
              <a:gd name="T18" fmla="*/ 2147483647 w 832"/>
              <a:gd name="T19" fmla="*/ 2147483647 h 1600"/>
              <a:gd name="T20" fmla="*/ 2147483647 w 832"/>
              <a:gd name="T21" fmla="*/ 2147483647 h 1600"/>
              <a:gd name="T22" fmla="*/ 2147483647 w 832"/>
              <a:gd name="T23" fmla="*/ 2147483647 h 1600"/>
              <a:gd name="T24" fmla="*/ 2147483647 w 832"/>
              <a:gd name="T25" fmla="*/ 2147483647 h 1600"/>
              <a:gd name="T26" fmla="*/ 0 w 832"/>
              <a:gd name="T27" fmla="*/ 0 h 16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832"/>
              <a:gd name="T43" fmla="*/ 0 h 1600"/>
              <a:gd name="T44" fmla="*/ 832 w 832"/>
              <a:gd name="T45" fmla="*/ 1600 h 16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832" h="1600">
                <a:moveTo>
                  <a:pt x="832" y="1600"/>
                </a:moveTo>
                <a:cubicBezTo>
                  <a:pt x="817" y="1556"/>
                  <a:pt x="798" y="1513"/>
                  <a:pt x="753" y="1498"/>
                </a:cubicBezTo>
                <a:cubicBezTo>
                  <a:pt x="704" y="1449"/>
                  <a:pt x="654" y="1402"/>
                  <a:pt x="588" y="1380"/>
                </a:cubicBezTo>
                <a:cubicBezTo>
                  <a:pt x="549" y="1321"/>
                  <a:pt x="508" y="1266"/>
                  <a:pt x="471" y="1208"/>
                </a:cubicBezTo>
                <a:cubicBezTo>
                  <a:pt x="462" y="1168"/>
                  <a:pt x="457" y="1128"/>
                  <a:pt x="447" y="1090"/>
                </a:cubicBezTo>
                <a:cubicBezTo>
                  <a:pt x="428" y="945"/>
                  <a:pt x="425" y="681"/>
                  <a:pt x="361" y="533"/>
                </a:cubicBezTo>
                <a:cubicBezTo>
                  <a:pt x="353" y="515"/>
                  <a:pt x="337" y="503"/>
                  <a:pt x="330" y="486"/>
                </a:cubicBezTo>
                <a:cubicBezTo>
                  <a:pt x="320" y="463"/>
                  <a:pt x="323" y="433"/>
                  <a:pt x="306" y="416"/>
                </a:cubicBezTo>
                <a:cubicBezTo>
                  <a:pt x="287" y="397"/>
                  <a:pt x="264" y="382"/>
                  <a:pt x="251" y="361"/>
                </a:cubicBezTo>
                <a:cubicBezTo>
                  <a:pt x="232" y="332"/>
                  <a:pt x="214" y="303"/>
                  <a:pt x="196" y="274"/>
                </a:cubicBezTo>
                <a:cubicBezTo>
                  <a:pt x="188" y="261"/>
                  <a:pt x="173" y="235"/>
                  <a:pt x="173" y="235"/>
                </a:cubicBezTo>
                <a:cubicBezTo>
                  <a:pt x="161" y="188"/>
                  <a:pt x="135" y="135"/>
                  <a:pt x="94" y="110"/>
                </a:cubicBezTo>
                <a:cubicBezTo>
                  <a:pt x="76" y="82"/>
                  <a:pt x="66" y="65"/>
                  <a:pt x="39" y="47"/>
                </a:cubicBezTo>
                <a:cubicBezTo>
                  <a:pt x="28" y="11"/>
                  <a:pt x="23" y="23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69318" name="Freeform 6"/>
          <p:cNvSpPr>
            <a:spLocks/>
          </p:cNvSpPr>
          <p:nvPr/>
        </p:nvSpPr>
        <p:spPr bwMode="auto">
          <a:xfrm>
            <a:off x="3897313" y="2590800"/>
            <a:ext cx="1741487" cy="990600"/>
          </a:xfrm>
          <a:custGeom>
            <a:avLst/>
            <a:gdLst>
              <a:gd name="T0" fmla="*/ 2147483647 w 1145"/>
              <a:gd name="T1" fmla="*/ 2147483647 h 860"/>
              <a:gd name="T2" fmla="*/ 2147483647 w 1145"/>
              <a:gd name="T3" fmla="*/ 2147483647 h 860"/>
              <a:gd name="T4" fmla="*/ 2147483647 w 1145"/>
              <a:gd name="T5" fmla="*/ 2147483647 h 860"/>
              <a:gd name="T6" fmla="*/ 2147483647 w 1145"/>
              <a:gd name="T7" fmla="*/ 2147483647 h 860"/>
              <a:gd name="T8" fmla="*/ 2147483647 w 1145"/>
              <a:gd name="T9" fmla="*/ 2147483647 h 860"/>
              <a:gd name="T10" fmla="*/ 2147483647 w 1145"/>
              <a:gd name="T11" fmla="*/ 2147483647 h 860"/>
              <a:gd name="T12" fmla="*/ 2147483647 w 1145"/>
              <a:gd name="T13" fmla="*/ 2147483647 h 860"/>
              <a:gd name="T14" fmla="*/ 2147483647 w 1145"/>
              <a:gd name="T15" fmla="*/ 2147483647 h 860"/>
              <a:gd name="T16" fmla="*/ 2147483647 w 1145"/>
              <a:gd name="T17" fmla="*/ 2147483647 h 860"/>
              <a:gd name="T18" fmla="*/ 2147483647 w 1145"/>
              <a:gd name="T19" fmla="*/ 2147483647 h 860"/>
              <a:gd name="T20" fmla="*/ 2147483647 w 1145"/>
              <a:gd name="T21" fmla="*/ 2147483647 h 860"/>
              <a:gd name="T22" fmla="*/ 2147483647 w 1145"/>
              <a:gd name="T23" fmla="*/ 2147483647 h 860"/>
              <a:gd name="T24" fmla="*/ 2147483647 w 1145"/>
              <a:gd name="T25" fmla="*/ 2147483647 h 860"/>
              <a:gd name="T26" fmla="*/ 2147483647 w 1145"/>
              <a:gd name="T27" fmla="*/ 2147483647 h 860"/>
              <a:gd name="T28" fmla="*/ 0 w 1145"/>
              <a:gd name="T29" fmla="*/ 0 h 8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45"/>
              <a:gd name="T46" fmla="*/ 0 h 860"/>
              <a:gd name="T47" fmla="*/ 1145 w 1145"/>
              <a:gd name="T48" fmla="*/ 860 h 8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45" h="860">
                <a:moveTo>
                  <a:pt x="1145" y="847"/>
                </a:moveTo>
                <a:cubicBezTo>
                  <a:pt x="1091" y="860"/>
                  <a:pt x="1079" y="833"/>
                  <a:pt x="1027" y="823"/>
                </a:cubicBezTo>
                <a:cubicBezTo>
                  <a:pt x="1011" y="812"/>
                  <a:pt x="993" y="805"/>
                  <a:pt x="980" y="792"/>
                </a:cubicBezTo>
                <a:cubicBezTo>
                  <a:pt x="966" y="778"/>
                  <a:pt x="962" y="758"/>
                  <a:pt x="949" y="745"/>
                </a:cubicBezTo>
                <a:cubicBezTo>
                  <a:pt x="934" y="730"/>
                  <a:pt x="916" y="720"/>
                  <a:pt x="902" y="706"/>
                </a:cubicBezTo>
                <a:cubicBezTo>
                  <a:pt x="888" y="651"/>
                  <a:pt x="848" y="615"/>
                  <a:pt x="816" y="572"/>
                </a:cubicBezTo>
                <a:cubicBezTo>
                  <a:pt x="809" y="563"/>
                  <a:pt x="763" y="490"/>
                  <a:pt x="745" y="470"/>
                </a:cubicBezTo>
                <a:cubicBezTo>
                  <a:pt x="730" y="453"/>
                  <a:pt x="709" y="442"/>
                  <a:pt x="698" y="423"/>
                </a:cubicBezTo>
                <a:cubicBezTo>
                  <a:pt x="657" y="354"/>
                  <a:pt x="617" y="284"/>
                  <a:pt x="573" y="219"/>
                </a:cubicBezTo>
                <a:cubicBezTo>
                  <a:pt x="558" y="198"/>
                  <a:pt x="529" y="140"/>
                  <a:pt x="502" y="125"/>
                </a:cubicBezTo>
                <a:cubicBezTo>
                  <a:pt x="468" y="105"/>
                  <a:pt x="428" y="106"/>
                  <a:pt x="392" y="102"/>
                </a:cubicBezTo>
                <a:cubicBezTo>
                  <a:pt x="366" y="93"/>
                  <a:pt x="337" y="90"/>
                  <a:pt x="314" y="78"/>
                </a:cubicBezTo>
                <a:cubicBezTo>
                  <a:pt x="305" y="73"/>
                  <a:pt x="299" y="63"/>
                  <a:pt x="290" y="62"/>
                </a:cubicBezTo>
                <a:cubicBezTo>
                  <a:pt x="256" y="55"/>
                  <a:pt x="222" y="56"/>
                  <a:pt x="188" y="54"/>
                </a:cubicBezTo>
                <a:cubicBezTo>
                  <a:pt x="125" y="39"/>
                  <a:pt x="65" y="0"/>
                  <a:pt x="0" y="0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69319" name="Freeform 7"/>
          <p:cNvSpPr>
            <a:spLocks/>
          </p:cNvSpPr>
          <p:nvPr/>
        </p:nvSpPr>
        <p:spPr bwMode="auto">
          <a:xfrm>
            <a:off x="3884613" y="2438400"/>
            <a:ext cx="3430587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80008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69320" name="Freeform 8"/>
          <p:cNvSpPr>
            <a:spLocks/>
          </p:cNvSpPr>
          <p:nvPr/>
        </p:nvSpPr>
        <p:spPr bwMode="auto">
          <a:xfrm>
            <a:off x="3848100" y="2438400"/>
            <a:ext cx="3390900" cy="3429000"/>
          </a:xfrm>
          <a:custGeom>
            <a:avLst/>
            <a:gdLst>
              <a:gd name="T0" fmla="*/ 2147483647 w 2211"/>
              <a:gd name="T1" fmla="*/ 2147483647 h 2510"/>
              <a:gd name="T2" fmla="*/ 2147483647 w 2211"/>
              <a:gd name="T3" fmla="*/ 2147483647 h 2510"/>
              <a:gd name="T4" fmla="*/ 2147483647 w 2211"/>
              <a:gd name="T5" fmla="*/ 2147483647 h 2510"/>
              <a:gd name="T6" fmla="*/ 2147483647 w 2211"/>
              <a:gd name="T7" fmla="*/ 2147483647 h 2510"/>
              <a:gd name="T8" fmla="*/ 2147483647 w 2211"/>
              <a:gd name="T9" fmla="*/ 2147483647 h 2510"/>
              <a:gd name="T10" fmla="*/ 2147483647 w 2211"/>
              <a:gd name="T11" fmla="*/ 2147483647 h 2510"/>
              <a:gd name="T12" fmla="*/ 2147483647 w 2211"/>
              <a:gd name="T13" fmla="*/ 2147483647 h 2510"/>
              <a:gd name="T14" fmla="*/ 2147483647 w 2211"/>
              <a:gd name="T15" fmla="*/ 2147483647 h 2510"/>
              <a:gd name="T16" fmla="*/ 2147483647 w 2211"/>
              <a:gd name="T17" fmla="*/ 2147483647 h 2510"/>
              <a:gd name="T18" fmla="*/ 2147483647 w 2211"/>
              <a:gd name="T19" fmla="*/ 2147483647 h 2510"/>
              <a:gd name="T20" fmla="*/ 2147483647 w 2211"/>
              <a:gd name="T21" fmla="*/ 2147483647 h 2510"/>
              <a:gd name="T22" fmla="*/ 2147483647 w 2211"/>
              <a:gd name="T23" fmla="*/ 2147483647 h 2510"/>
              <a:gd name="T24" fmla="*/ 2147483647 w 2211"/>
              <a:gd name="T25" fmla="*/ 2147483647 h 2510"/>
              <a:gd name="T26" fmla="*/ 2147483647 w 2211"/>
              <a:gd name="T27" fmla="*/ 2147483647 h 2510"/>
              <a:gd name="T28" fmla="*/ 2147483647 w 2211"/>
              <a:gd name="T29" fmla="*/ 2147483647 h 2510"/>
              <a:gd name="T30" fmla="*/ 2147483647 w 2211"/>
              <a:gd name="T31" fmla="*/ 2147483647 h 2510"/>
              <a:gd name="T32" fmla="*/ 2147483647 w 2211"/>
              <a:gd name="T33" fmla="*/ 2147483647 h 2510"/>
              <a:gd name="T34" fmla="*/ 2147483647 w 2211"/>
              <a:gd name="T35" fmla="*/ 2147483647 h 2510"/>
              <a:gd name="T36" fmla="*/ 2147483647 w 2211"/>
              <a:gd name="T37" fmla="*/ 2147483647 h 2510"/>
              <a:gd name="T38" fmla="*/ 2147483647 w 2211"/>
              <a:gd name="T39" fmla="*/ 2147483647 h 2510"/>
              <a:gd name="T40" fmla="*/ 2147483647 w 2211"/>
              <a:gd name="T41" fmla="*/ 2147483647 h 2510"/>
              <a:gd name="T42" fmla="*/ 2147483647 w 2211"/>
              <a:gd name="T43" fmla="*/ 2147483647 h 2510"/>
              <a:gd name="T44" fmla="*/ 2147483647 w 2211"/>
              <a:gd name="T45" fmla="*/ 2147483647 h 2510"/>
              <a:gd name="T46" fmla="*/ 2147483647 w 2211"/>
              <a:gd name="T47" fmla="*/ 2147483647 h 2510"/>
              <a:gd name="T48" fmla="*/ 2147483647 w 2211"/>
              <a:gd name="T49" fmla="*/ 2147483647 h 2510"/>
              <a:gd name="T50" fmla="*/ 2147483647 w 2211"/>
              <a:gd name="T51" fmla="*/ 2147483647 h 2510"/>
              <a:gd name="T52" fmla="*/ 2147483647 w 2211"/>
              <a:gd name="T53" fmla="*/ 2147483647 h 2510"/>
              <a:gd name="T54" fmla="*/ 2147483647 w 2211"/>
              <a:gd name="T55" fmla="*/ 2147483647 h 2510"/>
              <a:gd name="T56" fmla="*/ 2147483647 w 2211"/>
              <a:gd name="T57" fmla="*/ 2147483647 h 2510"/>
              <a:gd name="T58" fmla="*/ 2147483647 w 2211"/>
              <a:gd name="T59" fmla="*/ 2147483647 h 2510"/>
              <a:gd name="T60" fmla="*/ 0 w 2211"/>
              <a:gd name="T61" fmla="*/ 2147483647 h 251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w 2211"/>
              <a:gd name="T94" fmla="*/ 0 h 2510"/>
              <a:gd name="T95" fmla="*/ 2211 w 2211"/>
              <a:gd name="T96" fmla="*/ 2510 h 2510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T93" t="T94" r="T95" b="T96"/>
            <a:pathLst>
              <a:path w="2211" h="2510">
                <a:moveTo>
                  <a:pt x="2211" y="2510"/>
                </a:moveTo>
                <a:cubicBezTo>
                  <a:pt x="2177" y="2499"/>
                  <a:pt x="2176" y="2477"/>
                  <a:pt x="2149" y="2456"/>
                </a:cubicBezTo>
                <a:cubicBezTo>
                  <a:pt x="2134" y="2444"/>
                  <a:pt x="2102" y="2424"/>
                  <a:pt x="2102" y="2424"/>
                </a:cubicBezTo>
                <a:cubicBezTo>
                  <a:pt x="2090" y="2407"/>
                  <a:pt x="2073" y="2394"/>
                  <a:pt x="2062" y="2377"/>
                </a:cubicBezTo>
                <a:cubicBezTo>
                  <a:pt x="2057" y="2370"/>
                  <a:pt x="2058" y="2361"/>
                  <a:pt x="2055" y="2354"/>
                </a:cubicBezTo>
                <a:cubicBezTo>
                  <a:pt x="2037" y="2317"/>
                  <a:pt x="2018" y="2279"/>
                  <a:pt x="2000" y="2244"/>
                </a:cubicBezTo>
                <a:cubicBezTo>
                  <a:pt x="1972" y="2190"/>
                  <a:pt x="1949" y="2146"/>
                  <a:pt x="1937" y="2087"/>
                </a:cubicBezTo>
                <a:cubicBezTo>
                  <a:pt x="1926" y="1970"/>
                  <a:pt x="1920" y="1904"/>
                  <a:pt x="1913" y="1773"/>
                </a:cubicBezTo>
                <a:cubicBezTo>
                  <a:pt x="1911" y="1752"/>
                  <a:pt x="1896" y="1648"/>
                  <a:pt x="1890" y="1640"/>
                </a:cubicBezTo>
                <a:cubicBezTo>
                  <a:pt x="1864" y="1606"/>
                  <a:pt x="1844" y="1571"/>
                  <a:pt x="1819" y="1538"/>
                </a:cubicBezTo>
                <a:cubicBezTo>
                  <a:pt x="1812" y="1522"/>
                  <a:pt x="1790" y="1466"/>
                  <a:pt x="1788" y="1452"/>
                </a:cubicBezTo>
                <a:cubicBezTo>
                  <a:pt x="1787" y="1448"/>
                  <a:pt x="1779" y="1398"/>
                  <a:pt x="1772" y="1389"/>
                </a:cubicBezTo>
                <a:cubicBezTo>
                  <a:pt x="1758" y="1371"/>
                  <a:pt x="1725" y="1342"/>
                  <a:pt x="1725" y="1342"/>
                </a:cubicBezTo>
                <a:cubicBezTo>
                  <a:pt x="1709" y="1296"/>
                  <a:pt x="1673" y="1266"/>
                  <a:pt x="1655" y="1224"/>
                </a:cubicBezTo>
                <a:cubicBezTo>
                  <a:pt x="1635" y="1180"/>
                  <a:pt x="1619" y="1135"/>
                  <a:pt x="1600" y="1091"/>
                </a:cubicBezTo>
                <a:cubicBezTo>
                  <a:pt x="1595" y="1080"/>
                  <a:pt x="1591" y="1068"/>
                  <a:pt x="1584" y="1059"/>
                </a:cubicBezTo>
                <a:cubicBezTo>
                  <a:pt x="1570" y="1041"/>
                  <a:pt x="1537" y="1012"/>
                  <a:pt x="1537" y="1012"/>
                </a:cubicBezTo>
                <a:cubicBezTo>
                  <a:pt x="1521" y="966"/>
                  <a:pt x="1489" y="975"/>
                  <a:pt x="1451" y="957"/>
                </a:cubicBezTo>
                <a:cubicBezTo>
                  <a:pt x="1399" y="931"/>
                  <a:pt x="1364" y="884"/>
                  <a:pt x="1317" y="855"/>
                </a:cubicBezTo>
                <a:cubicBezTo>
                  <a:pt x="1295" y="841"/>
                  <a:pt x="1222" y="805"/>
                  <a:pt x="1207" y="785"/>
                </a:cubicBezTo>
                <a:cubicBezTo>
                  <a:pt x="1177" y="745"/>
                  <a:pt x="1130" y="658"/>
                  <a:pt x="1082" y="644"/>
                </a:cubicBezTo>
                <a:cubicBezTo>
                  <a:pt x="1060" y="615"/>
                  <a:pt x="1028" y="595"/>
                  <a:pt x="1011" y="565"/>
                </a:cubicBezTo>
                <a:cubicBezTo>
                  <a:pt x="990" y="529"/>
                  <a:pt x="964" y="484"/>
                  <a:pt x="925" y="471"/>
                </a:cubicBezTo>
                <a:cubicBezTo>
                  <a:pt x="889" y="442"/>
                  <a:pt x="851" y="419"/>
                  <a:pt x="815" y="393"/>
                </a:cubicBezTo>
                <a:cubicBezTo>
                  <a:pt x="801" y="353"/>
                  <a:pt x="784" y="352"/>
                  <a:pt x="753" y="330"/>
                </a:cubicBezTo>
                <a:cubicBezTo>
                  <a:pt x="679" y="276"/>
                  <a:pt x="620" y="187"/>
                  <a:pt x="533" y="157"/>
                </a:cubicBezTo>
                <a:cubicBezTo>
                  <a:pt x="490" y="126"/>
                  <a:pt x="464" y="105"/>
                  <a:pt x="415" y="95"/>
                </a:cubicBezTo>
                <a:cubicBezTo>
                  <a:pt x="399" y="87"/>
                  <a:pt x="384" y="77"/>
                  <a:pt x="368" y="71"/>
                </a:cubicBezTo>
                <a:cubicBezTo>
                  <a:pt x="358" y="66"/>
                  <a:pt x="346" y="67"/>
                  <a:pt x="337" y="63"/>
                </a:cubicBezTo>
                <a:cubicBezTo>
                  <a:pt x="319" y="55"/>
                  <a:pt x="307" y="38"/>
                  <a:pt x="290" y="32"/>
                </a:cubicBezTo>
                <a:cubicBezTo>
                  <a:pt x="208" y="0"/>
                  <a:pt x="79" y="8"/>
                  <a:pt x="0" y="8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69321" name="Freeform 9"/>
          <p:cNvSpPr>
            <a:spLocks/>
          </p:cNvSpPr>
          <p:nvPr/>
        </p:nvSpPr>
        <p:spPr bwMode="auto">
          <a:xfrm>
            <a:off x="3897313" y="2517775"/>
            <a:ext cx="1741487" cy="1444625"/>
          </a:xfrm>
          <a:custGeom>
            <a:avLst/>
            <a:gdLst>
              <a:gd name="T0" fmla="*/ 0 w 1176"/>
              <a:gd name="T1" fmla="*/ 0 h 816"/>
              <a:gd name="T2" fmla="*/ 2147483647 w 1176"/>
              <a:gd name="T3" fmla="*/ 2147483647 h 816"/>
              <a:gd name="T4" fmla="*/ 2147483647 w 1176"/>
              <a:gd name="T5" fmla="*/ 2147483647 h 816"/>
              <a:gd name="T6" fmla="*/ 2147483647 w 1176"/>
              <a:gd name="T7" fmla="*/ 2147483647 h 816"/>
              <a:gd name="T8" fmla="*/ 2147483647 w 1176"/>
              <a:gd name="T9" fmla="*/ 2147483647 h 816"/>
              <a:gd name="T10" fmla="*/ 2147483647 w 1176"/>
              <a:gd name="T11" fmla="*/ 2147483647 h 816"/>
              <a:gd name="T12" fmla="*/ 2147483647 w 1176"/>
              <a:gd name="T13" fmla="*/ 2147483647 h 816"/>
              <a:gd name="T14" fmla="*/ 2147483647 w 1176"/>
              <a:gd name="T15" fmla="*/ 2147483647 h 816"/>
              <a:gd name="T16" fmla="*/ 2147483647 w 1176"/>
              <a:gd name="T17" fmla="*/ 2147483647 h 816"/>
              <a:gd name="T18" fmla="*/ 2147483647 w 1176"/>
              <a:gd name="T19" fmla="*/ 2147483647 h 816"/>
              <a:gd name="T20" fmla="*/ 2147483647 w 1176"/>
              <a:gd name="T21" fmla="*/ 2147483647 h 816"/>
              <a:gd name="T22" fmla="*/ 2147483647 w 1176"/>
              <a:gd name="T23" fmla="*/ 2147483647 h 816"/>
              <a:gd name="T24" fmla="*/ 2147483647 w 1176"/>
              <a:gd name="T25" fmla="*/ 2147483647 h 816"/>
              <a:gd name="T26" fmla="*/ 2147483647 w 1176"/>
              <a:gd name="T27" fmla="*/ 2147483647 h 816"/>
              <a:gd name="T28" fmla="*/ 2147483647 w 1176"/>
              <a:gd name="T29" fmla="*/ 2147483647 h 816"/>
              <a:gd name="T30" fmla="*/ 2147483647 w 1176"/>
              <a:gd name="T31" fmla="*/ 2147483647 h 816"/>
              <a:gd name="T32" fmla="*/ 2147483647 w 1176"/>
              <a:gd name="T33" fmla="*/ 2147483647 h 816"/>
              <a:gd name="T34" fmla="*/ 2147483647 w 1176"/>
              <a:gd name="T35" fmla="*/ 2147483647 h 816"/>
              <a:gd name="T36" fmla="*/ 2147483647 w 1176"/>
              <a:gd name="T37" fmla="*/ 2147483647 h 816"/>
              <a:gd name="T38" fmla="*/ 2147483647 w 1176"/>
              <a:gd name="T39" fmla="*/ 2147483647 h 816"/>
              <a:gd name="T40" fmla="*/ 2147483647 w 1176"/>
              <a:gd name="T41" fmla="*/ 2147483647 h 81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76"/>
              <a:gd name="T64" fmla="*/ 0 h 816"/>
              <a:gd name="T65" fmla="*/ 1176 w 1176"/>
              <a:gd name="T66" fmla="*/ 816 h 81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76" h="816">
                <a:moveTo>
                  <a:pt x="0" y="0"/>
                </a:moveTo>
                <a:cubicBezTo>
                  <a:pt x="101" y="20"/>
                  <a:pt x="205" y="1"/>
                  <a:pt x="306" y="31"/>
                </a:cubicBezTo>
                <a:cubicBezTo>
                  <a:pt x="343" y="56"/>
                  <a:pt x="390" y="68"/>
                  <a:pt x="424" y="102"/>
                </a:cubicBezTo>
                <a:cubicBezTo>
                  <a:pt x="460" y="138"/>
                  <a:pt x="441" y="128"/>
                  <a:pt x="478" y="141"/>
                </a:cubicBezTo>
                <a:cubicBezTo>
                  <a:pt x="486" y="149"/>
                  <a:pt x="492" y="158"/>
                  <a:pt x="502" y="165"/>
                </a:cubicBezTo>
                <a:cubicBezTo>
                  <a:pt x="508" y="169"/>
                  <a:pt x="519" y="166"/>
                  <a:pt x="525" y="173"/>
                </a:cubicBezTo>
                <a:cubicBezTo>
                  <a:pt x="533" y="183"/>
                  <a:pt x="533" y="200"/>
                  <a:pt x="541" y="212"/>
                </a:cubicBezTo>
                <a:cubicBezTo>
                  <a:pt x="549" y="224"/>
                  <a:pt x="564" y="231"/>
                  <a:pt x="573" y="243"/>
                </a:cubicBezTo>
                <a:cubicBezTo>
                  <a:pt x="587" y="262"/>
                  <a:pt x="592" y="291"/>
                  <a:pt x="612" y="306"/>
                </a:cubicBezTo>
                <a:cubicBezTo>
                  <a:pt x="633" y="321"/>
                  <a:pt x="675" y="353"/>
                  <a:pt x="675" y="353"/>
                </a:cubicBezTo>
                <a:cubicBezTo>
                  <a:pt x="679" y="359"/>
                  <a:pt x="700" y="394"/>
                  <a:pt x="706" y="400"/>
                </a:cubicBezTo>
                <a:cubicBezTo>
                  <a:pt x="725" y="419"/>
                  <a:pt x="755" y="428"/>
                  <a:pt x="776" y="447"/>
                </a:cubicBezTo>
                <a:cubicBezTo>
                  <a:pt x="834" y="498"/>
                  <a:pt x="817" y="504"/>
                  <a:pt x="902" y="533"/>
                </a:cubicBezTo>
                <a:cubicBezTo>
                  <a:pt x="917" y="538"/>
                  <a:pt x="935" y="539"/>
                  <a:pt x="949" y="549"/>
                </a:cubicBezTo>
                <a:cubicBezTo>
                  <a:pt x="964" y="559"/>
                  <a:pt x="996" y="580"/>
                  <a:pt x="996" y="580"/>
                </a:cubicBezTo>
                <a:cubicBezTo>
                  <a:pt x="1006" y="596"/>
                  <a:pt x="1013" y="614"/>
                  <a:pt x="1027" y="628"/>
                </a:cubicBezTo>
                <a:cubicBezTo>
                  <a:pt x="1035" y="635"/>
                  <a:pt x="1044" y="642"/>
                  <a:pt x="1051" y="651"/>
                </a:cubicBezTo>
                <a:cubicBezTo>
                  <a:pt x="1062" y="665"/>
                  <a:pt x="1076" y="680"/>
                  <a:pt x="1082" y="698"/>
                </a:cubicBezTo>
                <a:cubicBezTo>
                  <a:pt x="1084" y="706"/>
                  <a:pt x="1084" y="715"/>
                  <a:pt x="1090" y="722"/>
                </a:cubicBezTo>
                <a:cubicBezTo>
                  <a:pt x="1120" y="761"/>
                  <a:pt x="1128" y="763"/>
                  <a:pt x="1161" y="784"/>
                </a:cubicBezTo>
                <a:cubicBezTo>
                  <a:pt x="1170" y="811"/>
                  <a:pt x="1163" y="801"/>
                  <a:pt x="1176" y="816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69322" name="Freeform 10"/>
          <p:cNvSpPr>
            <a:spLocks/>
          </p:cNvSpPr>
          <p:nvPr/>
        </p:nvSpPr>
        <p:spPr bwMode="auto">
          <a:xfrm>
            <a:off x="6019800" y="3962400"/>
            <a:ext cx="1143000" cy="2133600"/>
          </a:xfrm>
          <a:custGeom>
            <a:avLst/>
            <a:gdLst>
              <a:gd name="T0" fmla="*/ 0 w 682"/>
              <a:gd name="T1" fmla="*/ 0 h 1310"/>
              <a:gd name="T2" fmla="*/ 2147483647 w 682"/>
              <a:gd name="T3" fmla="*/ 2147483647 h 1310"/>
              <a:gd name="T4" fmla="*/ 2147483647 w 682"/>
              <a:gd name="T5" fmla="*/ 2147483647 h 1310"/>
              <a:gd name="T6" fmla="*/ 2147483647 w 682"/>
              <a:gd name="T7" fmla="*/ 2147483647 h 1310"/>
              <a:gd name="T8" fmla="*/ 2147483647 w 682"/>
              <a:gd name="T9" fmla="*/ 2147483647 h 1310"/>
              <a:gd name="T10" fmla="*/ 2147483647 w 682"/>
              <a:gd name="T11" fmla="*/ 2147483647 h 1310"/>
              <a:gd name="T12" fmla="*/ 2147483647 w 682"/>
              <a:gd name="T13" fmla="*/ 2147483647 h 1310"/>
              <a:gd name="T14" fmla="*/ 2147483647 w 682"/>
              <a:gd name="T15" fmla="*/ 2147483647 h 1310"/>
              <a:gd name="T16" fmla="*/ 2147483647 w 682"/>
              <a:gd name="T17" fmla="*/ 2147483647 h 1310"/>
              <a:gd name="T18" fmla="*/ 2147483647 w 682"/>
              <a:gd name="T19" fmla="*/ 2147483647 h 1310"/>
              <a:gd name="T20" fmla="*/ 2147483647 w 682"/>
              <a:gd name="T21" fmla="*/ 2147483647 h 1310"/>
              <a:gd name="T22" fmla="*/ 2147483647 w 682"/>
              <a:gd name="T23" fmla="*/ 2147483647 h 1310"/>
              <a:gd name="T24" fmla="*/ 2147483647 w 682"/>
              <a:gd name="T25" fmla="*/ 2147483647 h 131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82"/>
              <a:gd name="T40" fmla="*/ 0 h 1310"/>
              <a:gd name="T41" fmla="*/ 682 w 682"/>
              <a:gd name="T42" fmla="*/ 1310 h 131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82" h="1310">
                <a:moveTo>
                  <a:pt x="0" y="0"/>
                </a:moveTo>
                <a:cubicBezTo>
                  <a:pt x="9" y="71"/>
                  <a:pt x="1" y="97"/>
                  <a:pt x="55" y="142"/>
                </a:cubicBezTo>
                <a:cubicBezTo>
                  <a:pt x="80" y="162"/>
                  <a:pt x="93" y="178"/>
                  <a:pt x="125" y="189"/>
                </a:cubicBezTo>
                <a:cubicBezTo>
                  <a:pt x="151" y="240"/>
                  <a:pt x="162" y="296"/>
                  <a:pt x="196" y="345"/>
                </a:cubicBezTo>
                <a:cubicBezTo>
                  <a:pt x="208" y="394"/>
                  <a:pt x="235" y="447"/>
                  <a:pt x="259" y="494"/>
                </a:cubicBezTo>
                <a:cubicBezTo>
                  <a:pt x="267" y="536"/>
                  <a:pt x="278" y="585"/>
                  <a:pt x="306" y="620"/>
                </a:cubicBezTo>
                <a:cubicBezTo>
                  <a:pt x="321" y="640"/>
                  <a:pt x="346" y="653"/>
                  <a:pt x="361" y="675"/>
                </a:cubicBezTo>
                <a:cubicBezTo>
                  <a:pt x="403" y="734"/>
                  <a:pt x="451" y="786"/>
                  <a:pt x="494" y="847"/>
                </a:cubicBezTo>
                <a:cubicBezTo>
                  <a:pt x="515" y="911"/>
                  <a:pt x="532" y="978"/>
                  <a:pt x="549" y="1044"/>
                </a:cubicBezTo>
                <a:cubicBezTo>
                  <a:pt x="554" y="1064"/>
                  <a:pt x="560" y="1103"/>
                  <a:pt x="572" y="1122"/>
                </a:cubicBezTo>
                <a:cubicBezTo>
                  <a:pt x="585" y="1142"/>
                  <a:pt x="605" y="1157"/>
                  <a:pt x="620" y="1177"/>
                </a:cubicBezTo>
                <a:cubicBezTo>
                  <a:pt x="632" y="1215"/>
                  <a:pt x="639" y="1238"/>
                  <a:pt x="659" y="1271"/>
                </a:cubicBezTo>
                <a:cubicBezTo>
                  <a:pt x="666" y="1283"/>
                  <a:pt x="682" y="1310"/>
                  <a:pt x="682" y="1310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3" name="Group 1068"/>
          <p:cNvGrpSpPr>
            <a:grpSpLocks/>
          </p:cNvGrpSpPr>
          <p:nvPr/>
        </p:nvGrpSpPr>
        <p:grpSpPr bwMode="auto">
          <a:xfrm>
            <a:off x="7162800" y="3276915"/>
            <a:ext cx="1981200" cy="1981199"/>
            <a:chOff x="4512" y="2048"/>
            <a:chExt cx="1056" cy="960"/>
          </a:xfrm>
        </p:grpSpPr>
        <p:sp>
          <p:nvSpPr>
            <p:cNvPr id="2" name="AutoShape 11"/>
            <p:cNvSpPr>
              <a:spLocks noChangeArrowheads="1"/>
            </p:cNvSpPr>
            <p:nvPr/>
          </p:nvSpPr>
          <p:spPr bwMode="auto">
            <a:xfrm>
              <a:off x="4512" y="2048"/>
              <a:ext cx="1056" cy="960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505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ea typeface="ＭＳ Ｐゴシック" charset="-128"/>
                <a:cs typeface="Lucida Sans Unicode"/>
              </a:endParaRPr>
            </a:p>
          </p:txBody>
        </p:sp>
        <p:sp>
          <p:nvSpPr>
            <p:cNvPr id="6" name="Text Box 12"/>
            <p:cNvSpPr txBox="1">
              <a:spLocks noChangeArrowheads="1"/>
            </p:cNvSpPr>
            <p:nvPr/>
          </p:nvSpPr>
          <p:spPr bwMode="auto">
            <a:xfrm>
              <a:off x="4512" y="2050"/>
              <a:ext cx="768" cy="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err="1" smtClean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Thứ</a:t>
              </a:r>
              <a:r>
                <a:rPr lang="en-US" dirty="0" smtClean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 </a:t>
              </a:r>
              <a:r>
                <a:rPr lang="en-US" dirty="0" err="1" smtClean="0">
                  <a:solidFill>
                    <a:srgbClr val="FF505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Sáu</a:t>
              </a:r>
              <a:endParaRPr lang="en-US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cs typeface="Lucida Sans Unicode"/>
              </a:endParaRPr>
            </a:p>
          </p:txBody>
        </p:sp>
      </p:grpSp>
      <p:grpSp>
        <p:nvGrpSpPr>
          <p:cNvPr id="4" name="Group 1067"/>
          <p:cNvGrpSpPr>
            <a:grpSpLocks/>
          </p:cNvGrpSpPr>
          <p:nvPr/>
        </p:nvGrpSpPr>
        <p:grpSpPr bwMode="auto">
          <a:xfrm>
            <a:off x="457200" y="4157344"/>
            <a:ext cx="2133600" cy="794072"/>
            <a:chOff x="288" y="2593"/>
            <a:chExt cx="1200" cy="205"/>
          </a:xfrm>
        </p:grpSpPr>
        <p:sp>
          <p:nvSpPr>
            <p:cNvPr id="474156" name="AutoShape 11"/>
            <p:cNvSpPr>
              <a:spLocks noChangeArrowheads="1"/>
            </p:cNvSpPr>
            <p:nvPr/>
          </p:nvSpPr>
          <p:spPr bwMode="auto">
            <a:xfrm>
              <a:off x="288" y="2593"/>
              <a:ext cx="1200" cy="205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009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mtClean="0">
                <a:solidFill>
                  <a:srgbClr val="00009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308" y="2601"/>
              <a:ext cx="1051" cy="119"/>
            </a:xfrm>
            <a:prstGeom prst="rect">
              <a:avLst/>
            </a:prstGeom>
            <a:noFill/>
            <a:ln w="9525">
              <a:solidFill>
                <a:srgbClr val="00009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err="1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Thứ</a:t>
              </a:r>
              <a:r>
                <a:rPr lang="en-US" dirty="0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 </a:t>
              </a:r>
              <a:r>
                <a:rPr lang="en-US" dirty="0" err="1" smtClean="0">
                  <a:solidFill>
                    <a:srgbClr val="00009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năm</a:t>
              </a:r>
              <a:endParaRPr lang="en-US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cs typeface="Lucida Sans Unicode"/>
              </a:endParaRPr>
            </a:p>
          </p:txBody>
        </p:sp>
      </p:grpSp>
      <p:grpSp>
        <p:nvGrpSpPr>
          <p:cNvPr id="5" name="Group 1064"/>
          <p:cNvGrpSpPr>
            <a:grpSpLocks/>
          </p:cNvGrpSpPr>
          <p:nvPr/>
        </p:nvGrpSpPr>
        <p:grpSpPr bwMode="auto">
          <a:xfrm>
            <a:off x="457200" y="6168036"/>
            <a:ext cx="3962400" cy="461261"/>
            <a:chOff x="384" y="3796"/>
            <a:chExt cx="2352" cy="397"/>
          </a:xfrm>
        </p:grpSpPr>
        <p:sp>
          <p:nvSpPr>
            <p:cNvPr id="474154" name="AutoShape 11"/>
            <p:cNvSpPr>
              <a:spLocks noChangeArrowheads="1"/>
            </p:cNvSpPr>
            <p:nvPr/>
          </p:nvSpPr>
          <p:spPr bwMode="auto">
            <a:xfrm>
              <a:off x="384" y="3804"/>
              <a:ext cx="2352" cy="35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8000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40" name="Text Box 12"/>
            <p:cNvSpPr txBox="1">
              <a:spLocks noChangeArrowheads="1"/>
            </p:cNvSpPr>
            <p:nvPr/>
          </p:nvSpPr>
          <p:spPr bwMode="auto">
            <a:xfrm>
              <a:off x="384" y="3796"/>
              <a:ext cx="1764" cy="3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Chúa</a:t>
              </a:r>
              <a:r>
                <a:rPr lang="en-US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 </a:t>
              </a:r>
              <a:r>
                <a:rPr lang="en-US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nhật</a:t>
              </a:r>
              <a:endParaRPr lang="en-US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cs typeface="Lucida Sans Unicode"/>
              </a:endParaRP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4572006" y="4529916"/>
            <a:ext cx="1981201" cy="1574989"/>
            <a:chOff x="3072" y="3135"/>
            <a:chExt cx="1248" cy="257"/>
          </a:xfrm>
        </p:grpSpPr>
        <p:sp>
          <p:nvSpPr>
            <p:cNvPr id="474152" name="AutoShape 15"/>
            <p:cNvSpPr>
              <a:spLocks noChangeArrowheads="1"/>
            </p:cNvSpPr>
            <p:nvPr/>
          </p:nvSpPr>
          <p:spPr bwMode="auto">
            <a:xfrm>
              <a:off x="3216" y="3135"/>
              <a:ext cx="1104" cy="257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80008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mtClean="0">
                <a:solidFill>
                  <a:srgbClr val="FFFFFF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69328" name="Text Box 16"/>
            <p:cNvSpPr txBox="1">
              <a:spLocks noChangeArrowheads="1"/>
            </p:cNvSpPr>
            <p:nvPr/>
          </p:nvSpPr>
          <p:spPr bwMode="auto">
            <a:xfrm>
              <a:off x="3072" y="3141"/>
              <a:ext cx="912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 err="1" smtClean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Chúa</a:t>
              </a:r>
              <a:r>
                <a:rPr lang="en-US" dirty="0" smtClean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 </a:t>
              </a:r>
              <a:r>
                <a:rPr lang="en-US" dirty="0" err="1" smtClean="0">
                  <a:solidFill>
                    <a:srgbClr val="800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nhật</a:t>
              </a:r>
              <a:endPara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cs typeface="Lucida Sans Unicode"/>
              </a:endParaRPr>
            </a:p>
          </p:txBody>
        </p:sp>
      </p:grpSp>
      <p:grpSp>
        <p:nvGrpSpPr>
          <p:cNvPr id="11" name="Group 21"/>
          <p:cNvGrpSpPr>
            <a:grpSpLocks/>
          </p:cNvGrpSpPr>
          <p:nvPr/>
        </p:nvGrpSpPr>
        <p:grpSpPr bwMode="auto">
          <a:xfrm>
            <a:off x="2239963" y="76201"/>
            <a:ext cx="2560638" cy="762001"/>
            <a:chOff x="1411" y="96"/>
            <a:chExt cx="1613" cy="480"/>
          </a:xfrm>
        </p:grpSpPr>
        <p:sp>
          <p:nvSpPr>
            <p:cNvPr id="474150" name="AutoShape 19"/>
            <p:cNvSpPr>
              <a:spLocks noChangeArrowheads="1"/>
            </p:cNvSpPr>
            <p:nvPr/>
          </p:nvSpPr>
          <p:spPr bwMode="auto">
            <a:xfrm>
              <a:off x="1440" y="96"/>
              <a:ext cx="1584" cy="480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mtClean="0">
                <a:solidFill>
                  <a:srgbClr val="FFFFFF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69332" name="Text Box 20"/>
            <p:cNvSpPr txBox="1">
              <a:spLocks noChangeArrowheads="1"/>
            </p:cNvSpPr>
            <p:nvPr/>
          </p:nvSpPr>
          <p:spPr bwMode="auto">
            <a:xfrm>
              <a:off x="1411" y="96"/>
              <a:ext cx="857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Thứ</a:t>
              </a:r>
              <a:r>
                <a:rPr lang="en-US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 </a:t>
              </a:r>
              <a:r>
                <a:rPr lang="en-US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Hai</a:t>
              </a:r>
              <a:endPara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cs typeface="Lucida Sans Unicode"/>
              </a:endParaRPr>
            </a:p>
          </p:txBody>
        </p:sp>
      </p:grpSp>
      <p:grpSp>
        <p:nvGrpSpPr>
          <p:cNvPr id="12" name="Group 27"/>
          <p:cNvGrpSpPr>
            <a:grpSpLocks/>
          </p:cNvGrpSpPr>
          <p:nvPr/>
        </p:nvGrpSpPr>
        <p:grpSpPr bwMode="auto">
          <a:xfrm>
            <a:off x="5334000" y="76200"/>
            <a:ext cx="1905000" cy="1905001"/>
            <a:chOff x="3360" y="96"/>
            <a:chExt cx="1200" cy="1200"/>
          </a:xfrm>
        </p:grpSpPr>
        <p:sp>
          <p:nvSpPr>
            <p:cNvPr id="474148" name="AutoShape 25"/>
            <p:cNvSpPr>
              <a:spLocks noChangeArrowheads="1"/>
            </p:cNvSpPr>
            <p:nvPr/>
          </p:nvSpPr>
          <p:spPr bwMode="auto">
            <a:xfrm>
              <a:off x="3360" y="96"/>
              <a:ext cx="1200" cy="1200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80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mtClean="0">
                <a:solidFill>
                  <a:srgbClr val="FFFFFF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269338" name="Text Box 26"/>
            <p:cNvSpPr txBox="1">
              <a:spLocks noChangeArrowheads="1"/>
            </p:cNvSpPr>
            <p:nvPr/>
          </p:nvSpPr>
          <p:spPr bwMode="auto">
            <a:xfrm>
              <a:off x="3360" y="96"/>
              <a:ext cx="7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err="1" smtClean="0">
                  <a:solidFill>
                    <a:srgbClr val="FF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Thứ</a:t>
              </a:r>
              <a:r>
                <a:rPr lang="en-US" dirty="0" smtClean="0">
                  <a:solidFill>
                    <a:srgbClr val="FF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 </a:t>
              </a:r>
              <a:r>
                <a:rPr lang="en-US" dirty="0" err="1" smtClean="0">
                  <a:solidFill>
                    <a:srgbClr val="FF8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Ba</a:t>
              </a:r>
              <a:endPara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 Unicode"/>
                <a:cs typeface="Lucida Sans Unicode"/>
              </a:endParaRPr>
            </a:p>
          </p:txBody>
        </p:sp>
      </p:grpSp>
      <p:sp>
        <p:nvSpPr>
          <p:cNvPr id="269340" name="Freeform 28"/>
          <p:cNvSpPr>
            <a:spLocks/>
          </p:cNvSpPr>
          <p:nvPr/>
        </p:nvSpPr>
        <p:spPr bwMode="auto">
          <a:xfrm>
            <a:off x="3889375" y="2590800"/>
            <a:ext cx="3425825" cy="35814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69341" name="Freeform 29"/>
          <p:cNvSpPr>
            <a:spLocks/>
          </p:cNvSpPr>
          <p:nvPr/>
        </p:nvSpPr>
        <p:spPr bwMode="auto">
          <a:xfrm>
            <a:off x="4114800" y="2590800"/>
            <a:ext cx="3200400" cy="3657600"/>
          </a:xfrm>
          <a:custGeom>
            <a:avLst/>
            <a:gdLst>
              <a:gd name="T0" fmla="*/ 0 w 2110"/>
              <a:gd name="T1" fmla="*/ 0 h 2534"/>
              <a:gd name="T2" fmla="*/ 2147483647 w 2110"/>
              <a:gd name="T3" fmla="*/ 2147483647 h 2534"/>
              <a:gd name="T4" fmla="*/ 2147483647 w 2110"/>
              <a:gd name="T5" fmla="*/ 2147483647 h 2534"/>
              <a:gd name="T6" fmla="*/ 2147483647 w 2110"/>
              <a:gd name="T7" fmla="*/ 2147483647 h 2534"/>
              <a:gd name="T8" fmla="*/ 2147483647 w 2110"/>
              <a:gd name="T9" fmla="*/ 2147483647 h 2534"/>
              <a:gd name="T10" fmla="*/ 2147483647 w 2110"/>
              <a:gd name="T11" fmla="*/ 2147483647 h 2534"/>
              <a:gd name="T12" fmla="*/ 2147483647 w 2110"/>
              <a:gd name="T13" fmla="*/ 2147483647 h 2534"/>
              <a:gd name="T14" fmla="*/ 2147483647 w 2110"/>
              <a:gd name="T15" fmla="*/ 2147483647 h 2534"/>
              <a:gd name="T16" fmla="*/ 2147483647 w 2110"/>
              <a:gd name="T17" fmla="*/ 2147483647 h 2534"/>
              <a:gd name="T18" fmla="*/ 2147483647 w 2110"/>
              <a:gd name="T19" fmla="*/ 2147483647 h 2534"/>
              <a:gd name="T20" fmla="*/ 2147483647 w 2110"/>
              <a:gd name="T21" fmla="*/ 2147483647 h 2534"/>
              <a:gd name="T22" fmla="*/ 2147483647 w 2110"/>
              <a:gd name="T23" fmla="*/ 2147483647 h 2534"/>
              <a:gd name="T24" fmla="*/ 2147483647 w 2110"/>
              <a:gd name="T25" fmla="*/ 2147483647 h 2534"/>
              <a:gd name="T26" fmla="*/ 2147483647 w 2110"/>
              <a:gd name="T27" fmla="*/ 2147483647 h 2534"/>
              <a:gd name="T28" fmla="*/ 2147483647 w 2110"/>
              <a:gd name="T29" fmla="*/ 2147483647 h 2534"/>
              <a:gd name="T30" fmla="*/ 2147483647 w 2110"/>
              <a:gd name="T31" fmla="*/ 2147483647 h 2534"/>
              <a:gd name="T32" fmla="*/ 2147483647 w 2110"/>
              <a:gd name="T33" fmla="*/ 2147483647 h 2534"/>
              <a:gd name="T34" fmla="*/ 2147483647 w 2110"/>
              <a:gd name="T35" fmla="*/ 2147483647 h 2534"/>
              <a:gd name="T36" fmla="*/ 2147483647 w 2110"/>
              <a:gd name="T37" fmla="*/ 2147483647 h 2534"/>
              <a:gd name="T38" fmla="*/ 2147483647 w 2110"/>
              <a:gd name="T39" fmla="*/ 2147483647 h 2534"/>
              <a:gd name="T40" fmla="*/ 2147483647 w 2110"/>
              <a:gd name="T41" fmla="*/ 2147483647 h 2534"/>
              <a:gd name="T42" fmla="*/ 2147483647 w 2110"/>
              <a:gd name="T43" fmla="*/ 2147483647 h 2534"/>
              <a:gd name="T44" fmla="*/ 2147483647 w 2110"/>
              <a:gd name="T45" fmla="*/ 2147483647 h 2534"/>
              <a:gd name="T46" fmla="*/ 2147483647 w 2110"/>
              <a:gd name="T47" fmla="*/ 2147483647 h 2534"/>
              <a:gd name="T48" fmla="*/ 2147483647 w 2110"/>
              <a:gd name="T49" fmla="*/ 2147483647 h 2534"/>
              <a:gd name="T50" fmla="*/ 2147483647 w 2110"/>
              <a:gd name="T51" fmla="*/ 2147483647 h 2534"/>
              <a:gd name="T52" fmla="*/ 2147483647 w 2110"/>
              <a:gd name="T53" fmla="*/ 2147483647 h 2534"/>
              <a:gd name="T54" fmla="*/ 2147483647 w 2110"/>
              <a:gd name="T55" fmla="*/ 2147483647 h 2534"/>
              <a:gd name="T56" fmla="*/ 2147483647 w 2110"/>
              <a:gd name="T57" fmla="*/ 2147483647 h 2534"/>
              <a:gd name="T58" fmla="*/ 2147483647 w 2110"/>
              <a:gd name="T59" fmla="*/ 2147483647 h 2534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2110"/>
              <a:gd name="T91" fmla="*/ 0 h 2534"/>
              <a:gd name="T92" fmla="*/ 2110 w 2110"/>
              <a:gd name="T93" fmla="*/ 2534 h 2534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2110" h="2534">
                <a:moveTo>
                  <a:pt x="0" y="0"/>
                </a:moveTo>
                <a:cubicBezTo>
                  <a:pt x="8" y="34"/>
                  <a:pt x="4" y="51"/>
                  <a:pt x="39" y="63"/>
                </a:cubicBezTo>
                <a:cubicBezTo>
                  <a:pt x="81" y="119"/>
                  <a:pt x="79" y="117"/>
                  <a:pt x="157" y="126"/>
                </a:cubicBezTo>
                <a:cubicBezTo>
                  <a:pt x="222" y="169"/>
                  <a:pt x="143" y="112"/>
                  <a:pt x="196" y="165"/>
                </a:cubicBezTo>
                <a:cubicBezTo>
                  <a:pt x="220" y="189"/>
                  <a:pt x="257" y="197"/>
                  <a:pt x="283" y="220"/>
                </a:cubicBezTo>
                <a:cubicBezTo>
                  <a:pt x="320" y="253"/>
                  <a:pt x="336" y="272"/>
                  <a:pt x="377" y="298"/>
                </a:cubicBezTo>
                <a:cubicBezTo>
                  <a:pt x="387" y="315"/>
                  <a:pt x="405" y="328"/>
                  <a:pt x="416" y="346"/>
                </a:cubicBezTo>
                <a:cubicBezTo>
                  <a:pt x="421" y="355"/>
                  <a:pt x="418" y="367"/>
                  <a:pt x="424" y="377"/>
                </a:cubicBezTo>
                <a:cubicBezTo>
                  <a:pt x="443" y="410"/>
                  <a:pt x="489" y="430"/>
                  <a:pt x="518" y="455"/>
                </a:cubicBezTo>
                <a:cubicBezTo>
                  <a:pt x="568" y="498"/>
                  <a:pt x="623" y="537"/>
                  <a:pt x="675" y="581"/>
                </a:cubicBezTo>
                <a:cubicBezTo>
                  <a:pt x="739" y="634"/>
                  <a:pt x="661" y="574"/>
                  <a:pt x="714" y="628"/>
                </a:cubicBezTo>
                <a:cubicBezTo>
                  <a:pt x="763" y="679"/>
                  <a:pt x="826" y="729"/>
                  <a:pt x="886" y="769"/>
                </a:cubicBezTo>
                <a:cubicBezTo>
                  <a:pt x="931" y="799"/>
                  <a:pt x="1000" y="870"/>
                  <a:pt x="1051" y="887"/>
                </a:cubicBezTo>
                <a:cubicBezTo>
                  <a:pt x="1094" y="901"/>
                  <a:pt x="1137" y="907"/>
                  <a:pt x="1177" y="934"/>
                </a:cubicBezTo>
                <a:cubicBezTo>
                  <a:pt x="1201" y="1010"/>
                  <a:pt x="1246" y="1072"/>
                  <a:pt x="1302" y="1130"/>
                </a:cubicBezTo>
                <a:cubicBezTo>
                  <a:pt x="1324" y="1195"/>
                  <a:pt x="1345" y="1255"/>
                  <a:pt x="1373" y="1318"/>
                </a:cubicBezTo>
                <a:cubicBezTo>
                  <a:pt x="1400" y="1380"/>
                  <a:pt x="1420" y="1449"/>
                  <a:pt x="1459" y="1506"/>
                </a:cubicBezTo>
                <a:cubicBezTo>
                  <a:pt x="1461" y="1514"/>
                  <a:pt x="1462" y="1522"/>
                  <a:pt x="1467" y="1530"/>
                </a:cubicBezTo>
                <a:cubicBezTo>
                  <a:pt x="1483" y="1557"/>
                  <a:pt x="1507" y="1579"/>
                  <a:pt x="1522" y="1608"/>
                </a:cubicBezTo>
                <a:cubicBezTo>
                  <a:pt x="1549" y="1663"/>
                  <a:pt x="1572" y="1705"/>
                  <a:pt x="1585" y="1765"/>
                </a:cubicBezTo>
                <a:cubicBezTo>
                  <a:pt x="1587" y="1796"/>
                  <a:pt x="1584" y="1828"/>
                  <a:pt x="1592" y="1859"/>
                </a:cubicBezTo>
                <a:cubicBezTo>
                  <a:pt x="1597" y="1879"/>
                  <a:pt x="1614" y="1895"/>
                  <a:pt x="1624" y="1914"/>
                </a:cubicBezTo>
                <a:cubicBezTo>
                  <a:pt x="1654" y="1970"/>
                  <a:pt x="1666" y="2035"/>
                  <a:pt x="1726" y="2063"/>
                </a:cubicBezTo>
                <a:cubicBezTo>
                  <a:pt x="1740" y="2082"/>
                  <a:pt x="1759" y="2098"/>
                  <a:pt x="1773" y="2118"/>
                </a:cubicBezTo>
                <a:cubicBezTo>
                  <a:pt x="1777" y="2124"/>
                  <a:pt x="1776" y="2134"/>
                  <a:pt x="1781" y="2142"/>
                </a:cubicBezTo>
                <a:cubicBezTo>
                  <a:pt x="1790" y="2158"/>
                  <a:pt x="1812" y="2189"/>
                  <a:pt x="1812" y="2189"/>
                </a:cubicBezTo>
                <a:cubicBezTo>
                  <a:pt x="1825" y="2242"/>
                  <a:pt x="1843" y="2271"/>
                  <a:pt x="1898" y="2291"/>
                </a:cubicBezTo>
                <a:cubicBezTo>
                  <a:pt x="1927" y="2334"/>
                  <a:pt x="1958" y="2375"/>
                  <a:pt x="1992" y="2416"/>
                </a:cubicBezTo>
                <a:cubicBezTo>
                  <a:pt x="2005" y="2432"/>
                  <a:pt x="2009" y="2456"/>
                  <a:pt x="2024" y="2471"/>
                </a:cubicBezTo>
                <a:cubicBezTo>
                  <a:pt x="2049" y="2496"/>
                  <a:pt x="2084" y="2508"/>
                  <a:pt x="2110" y="2534"/>
                </a:cubicBezTo>
              </a:path>
            </a:pathLst>
          </a:custGeom>
          <a:noFill/>
          <a:ln w="76200">
            <a:solidFill>
              <a:srgbClr val="FF8000"/>
            </a:solidFill>
            <a:round/>
            <a:headEnd type="triangle" w="med" len="med"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3999" name="Freeform 1055"/>
          <p:cNvSpPr>
            <a:spLocks/>
          </p:cNvSpPr>
          <p:nvPr/>
        </p:nvSpPr>
        <p:spPr bwMode="auto">
          <a:xfrm>
            <a:off x="2036763" y="2874963"/>
            <a:ext cx="5295900" cy="3271837"/>
          </a:xfrm>
          <a:custGeom>
            <a:avLst/>
            <a:gdLst>
              <a:gd name="T0" fmla="*/ 2147483647 w 3336"/>
              <a:gd name="T1" fmla="*/ 2147483647 h 2061"/>
              <a:gd name="T2" fmla="*/ 2147483647 w 3336"/>
              <a:gd name="T3" fmla="*/ 2147483647 h 2061"/>
              <a:gd name="T4" fmla="*/ 2147483647 w 3336"/>
              <a:gd name="T5" fmla="*/ 2147483647 h 2061"/>
              <a:gd name="T6" fmla="*/ 2147483647 w 3336"/>
              <a:gd name="T7" fmla="*/ 2147483647 h 2061"/>
              <a:gd name="T8" fmla="*/ 2147483647 w 3336"/>
              <a:gd name="T9" fmla="*/ 2147483647 h 2061"/>
              <a:gd name="T10" fmla="*/ 2147483647 w 3336"/>
              <a:gd name="T11" fmla="*/ 2147483647 h 2061"/>
              <a:gd name="T12" fmla="*/ 2147483647 w 3336"/>
              <a:gd name="T13" fmla="*/ 2147483647 h 2061"/>
              <a:gd name="T14" fmla="*/ 2147483647 w 3336"/>
              <a:gd name="T15" fmla="*/ 2147483647 h 2061"/>
              <a:gd name="T16" fmla="*/ 2147483647 w 3336"/>
              <a:gd name="T17" fmla="*/ 2147483647 h 2061"/>
              <a:gd name="T18" fmla="*/ 2147483647 w 3336"/>
              <a:gd name="T19" fmla="*/ 2147483647 h 2061"/>
              <a:gd name="T20" fmla="*/ 2147483647 w 3336"/>
              <a:gd name="T21" fmla="*/ 2147483647 h 2061"/>
              <a:gd name="T22" fmla="*/ 2147483647 w 3336"/>
              <a:gd name="T23" fmla="*/ 2147483647 h 2061"/>
              <a:gd name="T24" fmla="*/ 2147483647 w 3336"/>
              <a:gd name="T25" fmla="*/ 2147483647 h 2061"/>
              <a:gd name="T26" fmla="*/ 2147483647 w 3336"/>
              <a:gd name="T27" fmla="*/ 2147483647 h 2061"/>
              <a:gd name="T28" fmla="*/ 2147483647 w 3336"/>
              <a:gd name="T29" fmla="*/ 2147483647 h 2061"/>
              <a:gd name="T30" fmla="*/ 2147483647 w 3336"/>
              <a:gd name="T31" fmla="*/ 2147483647 h 2061"/>
              <a:gd name="T32" fmla="*/ 2147483647 w 3336"/>
              <a:gd name="T33" fmla="*/ 2147483647 h 2061"/>
              <a:gd name="T34" fmla="*/ 2147483647 w 3336"/>
              <a:gd name="T35" fmla="*/ 2147483647 h 2061"/>
              <a:gd name="T36" fmla="*/ 2147483647 w 3336"/>
              <a:gd name="T37" fmla="*/ 2147483647 h 2061"/>
              <a:gd name="T38" fmla="*/ 2147483647 w 3336"/>
              <a:gd name="T39" fmla="*/ 2147483647 h 2061"/>
              <a:gd name="T40" fmla="*/ 2147483647 w 3336"/>
              <a:gd name="T41" fmla="*/ 2147483647 h 2061"/>
              <a:gd name="T42" fmla="*/ 2147483647 w 3336"/>
              <a:gd name="T43" fmla="*/ 2147483647 h 2061"/>
              <a:gd name="T44" fmla="*/ 2147483647 w 3336"/>
              <a:gd name="T45" fmla="*/ 2147483647 h 2061"/>
              <a:gd name="T46" fmla="*/ 2147483647 w 3336"/>
              <a:gd name="T47" fmla="*/ 2147483647 h 2061"/>
              <a:gd name="T48" fmla="*/ 2147483647 w 3336"/>
              <a:gd name="T49" fmla="*/ 2147483647 h 2061"/>
              <a:gd name="T50" fmla="*/ 2147483647 w 3336"/>
              <a:gd name="T51" fmla="*/ 2147483647 h 2061"/>
              <a:gd name="T52" fmla="*/ 2147483647 w 3336"/>
              <a:gd name="T53" fmla="*/ 2147483647 h 2061"/>
              <a:gd name="T54" fmla="*/ 2147483647 w 3336"/>
              <a:gd name="T55" fmla="*/ 2147483647 h 2061"/>
              <a:gd name="T56" fmla="*/ 2147483647 w 3336"/>
              <a:gd name="T57" fmla="*/ 2147483647 h 2061"/>
              <a:gd name="T58" fmla="*/ 2147483647 w 3336"/>
              <a:gd name="T59" fmla="*/ 2147483647 h 2061"/>
              <a:gd name="T60" fmla="*/ 2147483647 w 3336"/>
              <a:gd name="T61" fmla="*/ 2147483647 h 2061"/>
              <a:gd name="T62" fmla="*/ 2147483647 w 3336"/>
              <a:gd name="T63" fmla="*/ 2147483647 h 2061"/>
              <a:gd name="T64" fmla="*/ 2147483647 w 3336"/>
              <a:gd name="T65" fmla="*/ 2147483647 h 2061"/>
              <a:gd name="T66" fmla="*/ 2147483647 w 3336"/>
              <a:gd name="T67" fmla="*/ 2147483647 h 2061"/>
              <a:gd name="T68" fmla="*/ 2147483647 w 3336"/>
              <a:gd name="T69" fmla="*/ 2147483647 h 2061"/>
              <a:gd name="T70" fmla="*/ 2147483647 w 3336"/>
              <a:gd name="T71" fmla="*/ 2147483647 h 2061"/>
              <a:gd name="T72" fmla="*/ 2147483647 w 3336"/>
              <a:gd name="T73" fmla="*/ 2147483647 h 2061"/>
              <a:gd name="T74" fmla="*/ 2147483647 w 3336"/>
              <a:gd name="T75" fmla="*/ 2147483647 h 2061"/>
              <a:gd name="T76" fmla="*/ 2147483647 w 3336"/>
              <a:gd name="T77" fmla="*/ 2147483647 h 2061"/>
              <a:gd name="T78" fmla="*/ 2147483647 w 3336"/>
              <a:gd name="T79" fmla="*/ 2147483647 h 2061"/>
              <a:gd name="T80" fmla="*/ 2147483647 w 3336"/>
              <a:gd name="T81" fmla="*/ 2147483647 h 2061"/>
              <a:gd name="T82" fmla="*/ 2147483647 w 3336"/>
              <a:gd name="T83" fmla="*/ 2147483647 h 2061"/>
              <a:gd name="T84" fmla="*/ 2147483647 w 3336"/>
              <a:gd name="T85" fmla="*/ 2147483647 h 2061"/>
              <a:gd name="T86" fmla="*/ 2147483647 w 3336"/>
              <a:gd name="T87" fmla="*/ 2147483647 h 2061"/>
              <a:gd name="T88" fmla="*/ 0 w 3336"/>
              <a:gd name="T89" fmla="*/ 0 h 206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336"/>
              <a:gd name="T136" fmla="*/ 0 h 2061"/>
              <a:gd name="T137" fmla="*/ 3336 w 3336"/>
              <a:gd name="T138" fmla="*/ 2061 h 206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336" h="2061">
                <a:moveTo>
                  <a:pt x="3336" y="2061"/>
                </a:moveTo>
                <a:cubicBezTo>
                  <a:pt x="3320" y="2003"/>
                  <a:pt x="3280" y="1942"/>
                  <a:pt x="3237" y="1902"/>
                </a:cubicBezTo>
                <a:cubicBezTo>
                  <a:pt x="3226" y="1856"/>
                  <a:pt x="3236" y="1849"/>
                  <a:pt x="3192" y="1827"/>
                </a:cubicBezTo>
                <a:cubicBezTo>
                  <a:pt x="3187" y="1819"/>
                  <a:pt x="3182" y="1810"/>
                  <a:pt x="3177" y="1804"/>
                </a:cubicBezTo>
                <a:cubicBezTo>
                  <a:pt x="3170" y="1795"/>
                  <a:pt x="3160" y="1790"/>
                  <a:pt x="3154" y="1782"/>
                </a:cubicBezTo>
                <a:cubicBezTo>
                  <a:pt x="3142" y="1765"/>
                  <a:pt x="3135" y="1745"/>
                  <a:pt x="3124" y="1729"/>
                </a:cubicBezTo>
                <a:cubicBezTo>
                  <a:pt x="3110" y="1686"/>
                  <a:pt x="3062" y="1615"/>
                  <a:pt x="3019" y="1600"/>
                </a:cubicBezTo>
                <a:cubicBezTo>
                  <a:pt x="3004" y="1581"/>
                  <a:pt x="2985" y="1567"/>
                  <a:pt x="2973" y="1548"/>
                </a:cubicBezTo>
                <a:cubicBezTo>
                  <a:pt x="2936" y="1487"/>
                  <a:pt x="2931" y="1445"/>
                  <a:pt x="2913" y="1382"/>
                </a:cubicBezTo>
                <a:cubicBezTo>
                  <a:pt x="2897" y="1330"/>
                  <a:pt x="2868" y="1284"/>
                  <a:pt x="2853" y="1231"/>
                </a:cubicBezTo>
                <a:cubicBezTo>
                  <a:pt x="2840" y="1185"/>
                  <a:pt x="2840" y="1139"/>
                  <a:pt x="2822" y="1095"/>
                </a:cubicBezTo>
                <a:cubicBezTo>
                  <a:pt x="2800" y="1044"/>
                  <a:pt x="2781" y="1025"/>
                  <a:pt x="2754" y="982"/>
                </a:cubicBezTo>
                <a:cubicBezTo>
                  <a:pt x="2710" y="912"/>
                  <a:pt x="2713" y="878"/>
                  <a:pt x="2634" y="846"/>
                </a:cubicBezTo>
                <a:cubicBezTo>
                  <a:pt x="2623" y="829"/>
                  <a:pt x="2605" y="817"/>
                  <a:pt x="2596" y="800"/>
                </a:cubicBezTo>
                <a:cubicBezTo>
                  <a:pt x="2577" y="764"/>
                  <a:pt x="2581" y="686"/>
                  <a:pt x="2558" y="657"/>
                </a:cubicBezTo>
                <a:cubicBezTo>
                  <a:pt x="2543" y="638"/>
                  <a:pt x="2461" y="612"/>
                  <a:pt x="2438" y="604"/>
                </a:cubicBezTo>
                <a:cubicBezTo>
                  <a:pt x="2429" y="564"/>
                  <a:pt x="2426" y="527"/>
                  <a:pt x="2385" y="514"/>
                </a:cubicBezTo>
                <a:cubicBezTo>
                  <a:pt x="2376" y="500"/>
                  <a:pt x="2362" y="489"/>
                  <a:pt x="2354" y="476"/>
                </a:cubicBezTo>
                <a:cubicBezTo>
                  <a:pt x="2337" y="449"/>
                  <a:pt x="2335" y="430"/>
                  <a:pt x="2309" y="408"/>
                </a:cubicBezTo>
                <a:cubicBezTo>
                  <a:pt x="2292" y="393"/>
                  <a:pt x="2268" y="373"/>
                  <a:pt x="2249" y="363"/>
                </a:cubicBezTo>
                <a:cubicBezTo>
                  <a:pt x="2227" y="352"/>
                  <a:pt x="2221" y="359"/>
                  <a:pt x="2204" y="340"/>
                </a:cubicBezTo>
                <a:cubicBezTo>
                  <a:pt x="2176" y="309"/>
                  <a:pt x="2163" y="287"/>
                  <a:pt x="2143" y="257"/>
                </a:cubicBezTo>
                <a:cubicBezTo>
                  <a:pt x="2108" y="280"/>
                  <a:pt x="2089" y="281"/>
                  <a:pt x="2045" y="287"/>
                </a:cubicBezTo>
                <a:cubicBezTo>
                  <a:pt x="2037" y="289"/>
                  <a:pt x="2030" y="294"/>
                  <a:pt x="2022" y="295"/>
                </a:cubicBezTo>
                <a:cubicBezTo>
                  <a:pt x="1946" y="299"/>
                  <a:pt x="1870" y="291"/>
                  <a:pt x="1796" y="302"/>
                </a:cubicBezTo>
                <a:cubicBezTo>
                  <a:pt x="1780" y="304"/>
                  <a:pt x="1681" y="385"/>
                  <a:pt x="1660" y="393"/>
                </a:cubicBezTo>
                <a:cubicBezTo>
                  <a:pt x="1627" y="403"/>
                  <a:pt x="1584" y="411"/>
                  <a:pt x="1555" y="431"/>
                </a:cubicBezTo>
                <a:cubicBezTo>
                  <a:pt x="1537" y="442"/>
                  <a:pt x="1538" y="453"/>
                  <a:pt x="1517" y="461"/>
                </a:cubicBezTo>
                <a:cubicBezTo>
                  <a:pt x="1474" y="475"/>
                  <a:pt x="1432" y="477"/>
                  <a:pt x="1389" y="483"/>
                </a:cubicBezTo>
                <a:cubicBezTo>
                  <a:pt x="1339" y="504"/>
                  <a:pt x="1283" y="524"/>
                  <a:pt x="1230" y="536"/>
                </a:cubicBezTo>
                <a:cubicBezTo>
                  <a:pt x="1162" y="550"/>
                  <a:pt x="1066" y="551"/>
                  <a:pt x="1004" y="589"/>
                </a:cubicBezTo>
                <a:cubicBezTo>
                  <a:pt x="953" y="619"/>
                  <a:pt x="972" y="618"/>
                  <a:pt x="936" y="665"/>
                </a:cubicBezTo>
                <a:cubicBezTo>
                  <a:pt x="896" y="715"/>
                  <a:pt x="846" y="765"/>
                  <a:pt x="785" y="785"/>
                </a:cubicBezTo>
                <a:cubicBezTo>
                  <a:pt x="741" y="813"/>
                  <a:pt x="749" y="815"/>
                  <a:pt x="687" y="831"/>
                </a:cubicBezTo>
                <a:cubicBezTo>
                  <a:pt x="600" y="823"/>
                  <a:pt x="502" y="820"/>
                  <a:pt x="415" y="800"/>
                </a:cubicBezTo>
                <a:cubicBezTo>
                  <a:pt x="359" y="787"/>
                  <a:pt x="317" y="754"/>
                  <a:pt x="264" y="740"/>
                </a:cubicBezTo>
                <a:cubicBezTo>
                  <a:pt x="255" y="723"/>
                  <a:pt x="245" y="705"/>
                  <a:pt x="241" y="687"/>
                </a:cubicBezTo>
                <a:cubicBezTo>
                  <a:pt x="235" y="660"/>
                  <a:pt x="234" y="606"/>
                  <a:pt x="219" y="582"/>
                </a:cubicBezTo>
                <a:cubicBezTo>
                  <a:pt x="213" y="574"/>
                  <a:pt x="203" y="571"/>
                  <a:pt x="196" y="566"/>
                </a:cubicBezTo>
                <a:cubicBezTo>
                  <a:pt x="158" y="452"/>
                  <a:pt x="201" y="567"/>
                  <a:pt x="166" y="499"/>
                </a:cubicBezTo>
                <a:cubicBezTo>
                  <a:pt x="133" y="435"/>
                  <a:pt x="110" y="321"/>
                  <a:pt x="98" y="249"/>
                </a:cubicBezTo>
                <a:cubicBezTo>
                  <a:pt x="95" y="196"/>
                  <a:pt x="104" y="141"/>
                  <a:pt x="90" y="91"/>
                </a:cubicBezTo>
                <a:cubicBezTo>
                  <a:pt x="85" y="73"/>
                  <a:pt x="45" y="61"/>
                  <a:pt x="45" y="61"/>
                </a:cubicBezTo>
                <a:cubicBezTo>
                  <a:pt x="39" y="42"/>
                  <a:pt x="37" y="29"/>
                  <a:pt x="23" y="15"/>
                </a:cubicBezTo>
                <a:cubicBezTo>
                  <a:pt x="16" y="8"/>
                  <a:pt x="0" y="0"/>
                  <a:pt x="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4000" name="Freeform 1056"/>
          <p:cNvSpPr>
            <a:spLocks/>
          </p:cNvSpPr>
          <p:nvPr/>
        </p:nvSpPr>
        <p:spPr bwMode="auto">
          <a:xfrm>
            <a:off x="2322513" y="2398713"/>
            <a:ext cx="2809875" cy="1622425"/>
          </a:xfrm>
          <a:custGeom>
            <a:avLst/>
            <a:gdLst>
              <a:gd name="T0" fmla="*/ 0 w 1770"/>
              <a:gd name="T1" fmla="*/ 2147483647 h 1022"/>
              <a:gd name="T2" fmla="*/ 2147483647 w 1770"/>
              <a:gd name="T3" fmla="*/ 2147483647 h 1022"/>
              <a:gd name="T4" fmla="*/ 2147483647 w 1770"/>
              <a:gd name="T5" fmla="*/ 2147483647 h 1022"/>
              <a:gd name="T6" fmla="*/ 2147483647 w 1770"/>
              <a:gd name="T7" fmla="*/ 2147483647 h 1022"/>
              <a:gd name="T8" fmla="*/ 2147483647 w 1770"/>
              <a:gd name="T9" fmla="*/ 2147483647 h 1022"/>
              <a:gd name="T10" fmla="*/ 2147483647 w 1770"/>
              <a:gd name="T11" fmla="*/ 2147483647 h 1022"/>
              <a:gd name="T12" fmla="*/ 2147483647 w 1770"/>
              <a:gd name="T13" fmla="*/ 2147483647 h 1022"/>
              <a:gd name="T14" fmla="*/ 2147483647 w 1770"/>
              <a:gd name="T15" fmla="*/ 2147483647 h 1022"/>
              <a:gd name="T16" fmla="*/ 2147483647 w 1770"/>
              <a:gd name="T17" fmla="*/ 2147483647 h 1022"/>
              <a:gd name="T18" fmla="*/ 2147483647 w 1770"/>
              <a:gd name="T19" fmla="*/ 2147483647 h 1022"/>
              <a:gd name="T20" fmla="*/ 2147483647 w 1770"/>
              <a:gd name="T21" fmla="*/ 2147483647 h 1022"/>
              <a:gd name="T22" fmla="*/ 2147483647 w 1770"/>
              <a:gd name="T23" fmla="*/ 2147483647 h 1022"/>
              <a:gd name="T24" fmla="*/ 2147483647 w 1770"/>
              <a:gd name="T25" fmla="*/ 2147483647 h 1022"/>
              <a:gd name="T26" fmla="*/ 2147483647 w 1770"/>
              <a:gd name="T27" fmla="*/ 2147483647 h 1022"/>
              <a:gd name="T28" fmla="*/ 2147483647 w 1770"/>
              <a:gd name="T29" fmla="*/ 2147483647 h 1022"/>
              <a:gd name="T30" fmla="*/ 2147483647 w 1770"/>
              <a:gd name="T31" fmla="*/ 2147483647 h 1022"/>
              <a:gd name="T32" fmla="*/ 2147483647 w 1770"/>
              <a:gd name="T33" fmla="*/ 2147483647 h 1022"/>
              <a:gd name="T34" fmla="*/ 2147483647 w 1770"/>
              <a:gd name="T35" fmla="*/ 2147483647 h 1022"/>
              <a:gd name="T36" fmla="*/ 2147483647 w 1770"/>
              <a:gd name="T37" fmla="*/ 2147483647 h 1022"/>
              <a:gd name="T38" fmla="*/ 2147483647 w 1770"/>
              <a:gd name="T39" fmla="*/ 2147483647 h 1022"/>
              <a:gd name="T40" fmla="*/ 2147483647 w 1770"/>
              <a:gd name="T41" fmla="*/ 2147483647 h 1022"/>
              <a:gd name="T42" fmla="*/ 2147483647 w 1770"/>
              <a:gd name="T43" fmla="*/ 2147483647 h 1022"/>
              <a:gd name="T44" fmla="*/ 2147483647 w 1770"/>
              <a:gd name="T45" fmla="*/ 0 h 1022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70"/>
              <a:gd name="T70" fmla="*/ 0 h 1022"/>
              <a:gd name="T71" fmla="*/ 1770 w 1770"/>
              <a:gd name="T72" fmla="*/ 1022 h 1022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70" h="1022">
                <a:moveTo>
                  <a:pt x="0" y="323"/>
                </a:moveTo>
                <a:cubicBezTo>
                  <a:pt x="8" y="377"/>
                  <a:pt x="3" y="466"/>
                  <a:pt x="56" y="501"/>
                </a:cubicBezTo>
                <a:cubicBezTo>
                  <a:pt x="79" y="536"/>
                  <a:pt x="85" y="575"/>
                  <a:pt x="105" y="614"/>
                </a:cubicBezTo>
                <a:cubicBezTo>
                  <a:pt x="96" y="697"/>
                  <a:pt x="102" y="718"/>
                  <a:pt x="121" y="792"/>
                </a:cubicBezTo>
                <a:cubicBezTo>
                  <a:pt x="127" y="843"/>
                  <a:pt x="121" y="902"/>
                  <a:pt x="178" y="921"/>
                </a:cubicBezTo>
                <a:cubicBezTo>
                  <a:pt x="208" y="967"/>
                  <a:pt x="229" y="992"/>
                  <a:pt x="283" y="1010"/>
                </a:cubicBezTo>
                <a:cubicBezTo>
                  <a:pt x="328" y="1006"/>
                  <a:pt x="384" y="1022"/>
                  <a:pt x="420" y="994"/>
                </a:cubicBezTo>
                <a:cubicBezTo>
                  <a:pt x="436" y="980"/>
                  <a:pt x="443" y="958"/>
                  <a:pt x="460" y="945"/>
                </a:cubicBezTo>
                <a:cubicBezTo>
                  <a:pt x="489" y="920"/>
                  <a:pt x="538" y="900"/>
                  <a:pt x="574" y="889"/>
                </a:cubicBezTo>
                <a:cubicBezTo>
                  <a:pt x="609" y="853"/>
                  <a:pt x="654" y="829"/>
                  <a:pt x="687" y="792"/>
                </a:cubicBezTo>
                <a:cubicBezTo>
                  <a:pt x="707" y="768"/>
                  <a:pt x="696" y="765"/>
                  <a:pt x="727" y="752"/>
                </a:cubicBezTo>
                <a:cubicBezTo>
                  <a:pt x="775" y="731"/>
                  <a:pt x="829" y="715"/>
                  <a:pt x="881" y="703"/>
                </a:cubicBezTo>
                <a:cubicBezTo>
                  <a:pt x="899" y="692"/>
                  <a:pt x="921" y="685"/>
                  <a:pt x="937" y="671"/>
                </a:cubicBezTo>
                <a:cubicBezTo>
                  <a:pt x="972" y="638"/>
                  <a:pt x="962" y="604"/>
                  <a:pt x="1002" y="582"/>
                </a:cubicBezTo>
                <a:cubicBezTo>
                  <a:pt x="1030" y="565"/>
                  <a:pt x="1059" y="560"/>
                  <a:pt x="1091" y="550"/>
                </a:cubicBezTo>
                <a:cubicBezTo>
                  <a:pt x="1159" y="526"/>
                  <a:pt x="1228" y="500"/>
                  <a:pt x="1293" y="469"/>
                </a:cubicBezTo>
                <a:cubicBezTo>
                  <a:pt x="1315" y="433"/>
                  <a:pt x="1408" y="351"/>
                  <a:pt x="1446" y="339"/>
                </a:cubicBezTo>
                <a:cubicBezTo>
                  <a:pt x="1505" y="319"/>
                  <a:pt x="1529" y="316"/>
                  <a:pt x="1568" y="267"/>
                </a:cubicBezTo>
                <a:cubicBezTo>
                  <a:pt x="1575" y="234"/>
                  <a:pt x="1568" y="231"/>
                  <a:pt x="1600" y="218"/>
                </a:cubicBezTo>
                <a:cubicBezTo>
                  <a:pt x="1615" y="211"/>
                  <a:pt x="1648" y="202"/>
                  <a:pt x="1648" y="202"/>
                </a:cubicBezTo>
                <a:cubicBezTo>
                  <a:pt x="1680" y="153"/>
                  <a:pt x="1654" y="114"/>
                  <a:pt x="1705" y="81"/>
                </a:cubicBezTo>
                <a:cubicBezTo>
                  <a:pt x="1712" y="57"/>
                  <a:pt x="1709" y="56"/>
                  <a:pt x="1729" y="40"/>
                </a:cubicBezTo>
                <a:cubicBezTo>
                  <a:pt x="1742" y="29"/>
                  <a:pt x="1770" y="20"/>
                  <a:pt x="1770" y="0"/>
                </a:cubicBezTo>
              </a:path>
            </a:pathLst>
          </a:custGeom>
          <a:noFill/>
          <a:ln w="76200">
            <a:solidFill>
              <a:srgbClr val="000070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13" name="Group 1065"/>
          <p:cNvGrpSpPr>
            <a:grpSpLocks/>
          </p:cNvGrpSpPr>
          <p:nvPr/>
        </p:nvGrpSpPr>
        <p:grpSpPr bwMode="auto">
          <a:xfrm>
            <a:off x="457200" y="5526090"/>
            <a:ext cx="3962400" cy="479519"/>
            <a:chOff x="384" y="3264"/>
            <a:chExt cx="2352" cy="426"/>
          </a:xfrm>
        </p:grpSpPr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384" y="3264"/>
              <a:ext cx="1051" cy="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err="1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Thứ</a:t>
              </a:r>
              <a:r>
                <a:rPr lang="en-US" dirty="0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 </a:t>
              </a:r>
              <a:r>
                <a:rPr lang="en-US" dirty="0" err="1" smtClean="0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Bảy</a:t>
              </a:r>
              <a:endParaRPr lang="en-US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cs typeface="Lucida Sans Unicode"/>
              </a:endParaRPr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384" y="3327"/>
              <a:ext cx="2352" cy="363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6633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ea typeface="ＭＳ Ｐゴシック" charset="-128"/>
                <a:cs typeface="Lucida Sans Unicode"/>
              </a:endParaRPr>
            </a:p>
          </p:txBody>
        </p:sp>
      </p:grpSp>
      <p:grpSp>
        <p:nvGrpSpPr>
          <p:cNvPr id="14" name="Group 1066"/>
          <p:cNvGrpSpPr>
            <a:grpSpLocks/>
          </p:cNvGrpSpPr>
          <p:nvPr/>
        </p:nvGrpSpPr>
        <p:grpSpPr bwMode="auto">
          <a:xfrm>
            <a:off x="457200" y="4954124"/>
            <a:ext cx="3962400" cy="477715"/>
            <a:chOff x="288" y="2977"/>
            <a:chExt cx="2352" cy="426"/>
          </a:xfrm>
        </p:grpSpPr>
        <p:sp>
          <p:nvSpPr>
            <p:cNvPr id="38" name="Text Box 12"/>
            <p:cNvSpPr txBox="1">
              <a:spLocks noChangeArrowheads="1"/>
            </p:cNvSpPr>
            <p:nvPr/>
          </p:nvSpPr>
          <p:spPr bwMode="auto">
            <a:xfrm>
              <a:off x="288" y="2977"/>
              <a:ext cx="1051" cy="4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b="1" dirty="0" err="1" smtClean="0">
                  <a:solidFill>
                    <a:srgbClr val="000000"/>
                  </a:solidFill>
                  <a:latin typeface="Lucida Sans Unicode"/>
                  <a:cs typeface="Lucida Sans Unicode"/>
                </a:rPr>
                <a:t>Thứ</a:t>
              </a:r>
              <a:r>
                <a:rPr lang="en-US" b="1" dirty="0" smtClean="0">
                  <a:solidFill>
                    <a:srgbClr val="000000"/>
                  </a:solidFill>
                  <a:latin typeface="Lucida Sans Unicode"/>
                  <a:cs typeface="Lucida Sans Unicode"/>
                </a:rPr>
                <a:t> </a:t>
              </a:r>
              <a:r>
                <a:rPr lang="en-US" b="1" dirty="0" err="1" smtClean="0">
                  <a:solidFill>
                    <a:srgbClr val="000000"/>
                  </a:solidFill>
                  <a:latin typeface="Lucida Sans Unicode"/>
                  <a:cs typeface="Lucida Sans Unicode"/>
                </a:rPr>
                <a:t>Sáu</a:t>
              </a:r>
              <a:endParaRPr lang="en-US" b="1" dirty="0" smtClean="0">
                <a:solidFill>
                  <a:srgbClr val="000079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474145" name="AutoShape 11"/>
            <p:cNvSpPr>
              <a:spLocks noChangeArrowheads="1"/>
            </p:cNvSpPr>
            <p:nvPr/>
          </p:nvSpPr>
          <p:spPr bwMode="auto">
            <a:xfrm>
              <a:off x="288" y="3039"/>
              <a:ext cx="2352" cy="364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8000"/>
                </a:solidFill>
                <a:latin typeface="Lucida Sans Unicode"/>
                <a:cs typeface="Lucida Sans Unicode"/>
              </a:endParaRPr>
            </a:p>
          </p:txBody>
        </p:sp>
      </p:grpSp>
      <p:grpSp>
        <p:nvGrpSpPr>
          <p:cNvPr id="15" name="Group 1074"/>
          <p:cNvGrpSpPr>
            <a:grpSpLocks/>
          </p:cNvGrpSpPr>
          <p:nvPr/>
        </p:nvGrpSpPr>
        <p:grpSpPr bwMode="auto">
          <a:xfrm>
            <a:off x="7162800" y="5253043"/>
            <a:ext cx="1676400" cy="461963"/>
            <a:chOff x="4512" y="3271"/>
            <a:chExt cx="1056" cy="291"/>
          </a:xfrm>
        </p:grpSpPr>
        <p:sp>
          <p:nvSpPr>
            <p:cNvPr id="269323" name="AutoShape 11"/>
            <p:cNvSpPr>
              <a:spLocks noChangeArrowheads="1"/>
            </p:cNvSpPr>
            <p:nvPr/>
          </p:nvSpPr>
          <p:spPr bwMode="auto">
            <a:xfrm>
              <a:off x="4512" y="3284"/>
              <a:ext cx="1056" cy="257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0099CC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ea typeface="ＭＳ Ｐゴシック" charset="-128"/>
                <a:cs typeface="Lucida Sans Unicode"/>
              </a:endParaRPr>
            </a:p>
          </p:txBody>
        </p:sp>
        <p:sp>
          <p:nvSpPr>
            <p:cNvPr id="269324" name="Text Box 12"/>
            <p:cNvSpPr txBox="1">
              <a:spLocks noChangeArrowheads="1"/>
            </p:cNvSpPr>
            <p:nvPr/>
          </p:nvSpPr>
          <p:spPr bwMode="auto">
            <a:xfrm>
              <a:off x="4560" y="3271"/>
              <a:ext cx="87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err="1" smtClean="0">
                  <a:solidFill>
                    <a:srgbClr val="0099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Thứ</a:t>
              </a:r>
              <a:r>
                <a:rPr lang="en-US" dirty="0" smtClean="0">
                  <a:solidFill>
                    <a:srgbClr val="0099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 </a:t>
              </a:r>
              <a:r>
                <a:rPr lang="en-US" dirty="0" err="1" smtClean="0">
                  <a:solidFill>
                    <a:srgbClr val="0099C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Bảy</a:t>
              </a:r>
              <a:endParaRPr lang="en-US" dirty="0" smtClean="0">
                <a:solidFill>
                  <a:srgbClr val="0099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cs typeface="Lucida Sans Unicode"/>
              </a:endParaRPr>
            </a:p>
          </p:txBody>
        </p:sp>
      </p:grpSp>
      <p:sp>
        <p:nvSpPr>
          <p:cNvPr id="84014" name="Freeform 1070"/>
          <p:cNvSpPr>
            <a:spLocks/>
          </p:cNvSpPr>
          <p:nvPr/>
        </p:nvSpPr>
        <p:spPr bwMode="auto">
          <a:xfrm>
            <a:off x="1628775" y="2603500"/>
            <a:ext cx="3605213" cy="1590675"/>
          </a:xfrm>
          <a:custGeom>
            <a:avLst/>
            <a:gdLst>
              <a:gd name="T0" fmla="*/ 2147483647 w 2271"/>
              <a:gd name="T1" fmla="*/ 0 h 1002"/>
              <a:gd name="T2" fmla="*/ 2147483647 w 2271"/>
              <a:gd name="T3" fmla="*/ 2147483647 h 1002"/>
              <a:gd name="T4" fmla="*/ 2147483647 w 2271"/>
              <a:gd name="T5" fmla="*/ 2147483647 h 1002"/>
              <a:gd name="T6" fmla="*/ 2147483647 w 2271"/>
              <a:gd name="T7" fmla="*/ 2147483647 h 1002"/>
              <a:gd name="T8" fmla="*/ 2147483647 w 2271"/>
              <a:gd name="T9" fmla="*/ 2147483647 h 1002"/>
              <a:gd name="T10" fmla="*/ 2147483647 w 2271"/>
              <a:gd name="T11" fmla="*/ 2147483647 h 1002"/>
              <a:gd name="T12" fmla="*/ 2147483647 w 2271"/>
              <a:gd name="T13" fmla="*/ 2147483647 h 1002"/>
              <a:gd name="T14" fmla="*/ 2147483647 w 2271"/>
              <a:gd name="T15" fmla="*/ 2147483647 h 1002"/>
              <a:gd name="T16" fmla="*/ 2147483647 w 2271"/>
              <a:gd name="T17" fmla="*/ 2147483647 h 1002"/>
              <a:gd name="T18" fmla="*/ 2147483647 w 2271"/>
              <a:gd name="T19" fmla="*/ 2147483647 h 1002"/>
              <a:gd name="T20" fmla="*/ 2147483647 w 2271"/>
              <a:gd name="T21" fmla="*/ 2147483647 h 1002"/>
              <a:gd name="T22" fmla="*/ 2147483647 w 2271"/>
              <a:gd name="T23" fmla="*/ 2147483647 h 1002"/>
              <a:gd name="T24" fmla="*/ 2147483647 w 2271"/>
              <a:gd name="T25" fmla="*/ 2147483647 h 1002"/>
              <a:gd name="T26" fmla="*/ 2147483647 w 2271"/>
              <a:gd name="T27" fmla="*/ 2147483647 h 1002"/>
              <a:gd name="T28" fmla="*/ 2147483647 w 2271"/>
              <a:gd name="T29" fmla="*/ 2147483647 h 1002"/>
              <a:gd name="T30" fmla="*/ 2147483647 w 2271"/>
              <a:gd name="T31" fmla="*/ 2147483647 h 1002"/>
              <a:gd name="T32" fmla="*/ 2147483647 w 2271"/>
              <a:gd name="T33" fmla="*/ 2147483647 h 1002"/>
              <a:gd name="T34" fmla="*/ 0 w 2271"/>
              <a:gd name="T35" fmla="*/ 2147483647 h 100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71"/>
              <a:gd name="T55" fmla="*/ 0 h 1002"/>
              <a:gd name="T56" fmla="*/ 2271 w 2271"/>
              <a:gd name="T57" fmla="*/ 1002 h 100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71" h="1002">
                <a:moveTo>
                  <a:pt x="2271" y="0"/>
                </a:moveTo>
                <a:cubicBezTo>
                  <a:pt x="2258" y="39"/>
                  <a:pt x="2239" y="35"/>
                  <a:pt x="2207" y="57"/>
                </a:cubicBezTo>
                <a:cubicBezTo>
                  <a:pt x="2195" y="88"/>
                  <a:pt x="2171" y="91"/>
                  <a:pt x="2158" y="122"/>
                </a:cubicBezTo>
                <a:cubicBezTo>
                  <a:pt x="2141" y="160"/>
                  <a:pt x="2132" y="210"/>
                  <a:pt x="2093" y="235"/>
                </a:cubicBezTo>
                <a:cubicBezTo>
                  <a:pt x="2039" y="267"/>
                  <a:pt x="2099" y="213"/>
                  <a:pt x="2045" y="259"/>
                </a:cubicBezTo>
                <a:cubicBezTo>
                  <a:pt x="2012" y="286"/>
                  <a:pt x="2006" y="341"/>
                  <a:pt x="1972" y="364"/>
                </a:cubicBezTo>
                <a:cubicBezTo>
                  <a:pt x="1881" y="424"/>
                  <a:pt x="1942" y="389"/>
                  <a:pt x="1778" y="445"/>
                </a:cubicBezTo>
                <a:cubicBezTo>
                  <a:pt x="1751" y="472"/>
                  <a:pt x="1734" y="516"/>
                  <a:pt x="1697" y="526"/>
                </a:cubicBezTo>
                <a:cubicBezTo>
                  <a:pt x="1643" y="539"/>
                  <a:pt x="1561" y="558"/>
                  <a:pt x="1520" y="590"/>
                </a:cubicBezTo>
                <a:cubicBezTo>
                  <a:pt x="1437" y="652"/>
                  <a:pt x="1367" y="722"/>
                  <a:pt x="1285" y="784"/>
                </a:cubicBezTo>
                <a:cubicBezTo>
                  <a:pt x="1242" y="815"/>
                  <a:pt x="1278" y="786"/>
                  <a:pt x="1213" y="816"/>
                </a:cubicBezTo>
                <a:cubicBezTo>
                  <a:pt x="1123" y="857"/>
                  <a:pt x="1037" y="909"/>
                  <a:pt x="946" y="946"/>
                </a:cubicBezTo>
                <a:cubicBezTo>
                  <a:pt x="906" y="985"/>
                  <a:pt x="859" y="985"/>
                  <a:pt x="808" y="1002"/>
                </a:cubicBezTo>
                <a:cubicBezTo>
                  <a:pt x="644" y="995"/>
                  <a:pt x="613" y="988"/>
                  <a:pt x="485" y="970"/>
                </a:cubicBezTo>
                <a:cubicBezTo>
                  <a:pt x="458" y="961"/>
                  <a:pt x="438" y="946"/>
                  <a:pt x="412" y="938"/>
                </a:cubicBezTo>
                <a:cubicBezTo>
                  <a:pt x="379" y="837"/>
                  <a:pt x="195" y="838"/>
                  <a:pt x="113" y="816"/>
                </a:cubicBezTo>
                <a:cubicBezTo>
                  <a:pt x="84" y="794"/>
                  <a:pt x="69" y="771"/>
                  <a:pt x="41" y="752"/>
                </a:cubicBezTo>
                <a:cubicBezTo>
                  <a:pt x="28" y="732"/>
                  <a:pt x="16" y="719"/>
                  <a:pt x="0" y="703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4015" name="Freeform 1071"/>
          <p:cNvSpPr>
            <a:spLocks/>
          </p:cNvSpPr>
          <p:nvPr/>
        </p:nvSpPr>
        <p:spPr bwMode="auto">
          <a:xfrm>
            <a:off x="1706563" y="1911350"/>
            <a:ext cx="1808162" cy="1795463"/>
          </a:xfrm>
          <a:custGeom>
            <a:avLst/>
            <a:gdLst>
              <a:gd name="T0" fmla="*/ 0 w 1139"/>
              <a:gd name="T1" fmla="*/ 2147483647 h 1131"/>
              <a:gd name="T2" fmla="*/ 2147483647 w 1139"/>
              <a:gd name="T3" fmla="*/ 2147483647 h 1131"/>
              <a:gd name="T4" fmla="*/ 2147483647 w 1139"/>
              <a:gd name="T5" fmla="*/ 2147483647 h 1131"/>
              <a:gd name="T6" fmla="*/ 2147483647 w 1139"/>
              <a:gd name="T7" fmla="*/ 2147483647 h 1131"/>
              <a:gd name="T8" fmla="*/ 2147483647 w 1139"/>
              <a:gd name="T9" fmla="*/ 2147483647 h 1131"/>
              <a:gd name="T10" fmla="*/ 2147483647 w 1139"/>
              <a:gd name="T11" fmla="*/ 2147483647 h 1131"/>
              <a:gd name="T12" fmla="*/ 2147483647 w 1139"/>
              <a:gd name="T13" fmla="*/ 2147483647 h 1131"/>
              <a:gd name="T14" fmla="*/ 2147483647 w 1139"/>
              <a:gd name="T15" fmla="*/ 2147483647 h 1131"/>
              <a:gd name="T16" fmla="*/ 2147483647 w 1139"/>
              <a:gd name="T17" fmla="*/ 2147483647 h 1131"/>
              <a:gd name="T18" fmla="*/ 2147483647 w 1139"/>
              <a:gd name="T19" fmla="*/ 2147483647 h 1131"/>
              <a:gd name="T20" fmla="*/ 2147483647 w 1139"/>
              <a:gd name="T21" fmla="*/ 2147483647 h 1131"/>
              <a:gd name="T22" fmla="*/ 2147483647 w 1139"/>
              <a:gd name="T23" fmla="*/ 2147483647 h 1131"/>
              <a:gd name="T24" fmla="*/ 2147483647 w 1139"/>
              <a:gd name="T25" fmla="*/ 2147483647 h 1131"/>
              <a:gd name="T26" fmla="*/ 2147483647 w 1139"/>
              <a:gd name="T27" fmla="*/ 2147483647 h 1131"/>
              <a:gd name="T28" fmla="*/ 2147483647 w 1139"/>
              <a:gd name="T29" fmla="*/ 0 h 1131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39"/>
              <a:gd name="T46" fmla="*/ 0 h 1131"/>
              <a:gd name="T47" fmla="*/ 1139 w 1139"/>
              <a:gd name="T48" fmla="*/ 1131 h 1131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39" h="1131">
                <a:moveTo>
                  <a:pt x="0" y="1131"/>
                </a:moveTo>
                <a:cubicBezTo>
                  <a:pt x="27" y="1112"/>
                  <a:pt x="37" y="1098"/>
                  <a:pt x="48" y="1067"/>
                </a:cubicBezTo>
                <a:cubicBezTo>
                  <a:pt x="50" y="1048"/>
                  <a:pt x="49" y="1028"/>
                  <a:pt x="56" y="1010"/>
                </a:cubicBezTo>
                <a:cubicBezTo>
                  <a:pt x="67" y="977"/>
                  <a:pt x="133" y="971"/>
                  <a:pt x="161" y="962"/>
                </a:cubicBezTo>
                <a:cubicBezTo>
                  <a:pt x="166" y="945"/>
                  <a:pt x="165" y="925"/>
                  <a:pt x="178" y="913"/>
                </a:cubicBezTo>
                <a:cubicBezTo>
                  <a:pt x="221" y="869"/>
                  <a:pt x="236" y="875"/>
                  <a:pt x="291" y="857"/>
                </a:cubicBezTo>
                <a:cubicBezTo>
                  <a:pt x="305" y="827"/>
                  <a:pt x="321" y="781"/>
                  <a:pt x="347" y="760"/>
                </a:cubicBezTo>
                <a:cubicBezTo>
                  <a:pt x="373" y="737"/>
                  <a:pt x="402" y="728"/>
                  <a:pt x="428" y="703"/>
                </a:cubicBezTo>
                <a:cubicBezTo>
                  <a:pt x="442" y="658"/>
                  <a:pt x="474" y="652"/>
                  <a:pt x="517" y="638"/>
                </a:cubicBezTo>
                <a:cubicBezTo>
                  <a:pt x="607" y="561"/>
                  <a:pt x="546" y="623"/>
                  <a:pt x="614" y="525"/>
                </a:cubicBezTo>
                <a:cubicBezTo>
                  <a:pt x="645" y="479"/>
                  <a:pt x="686" y="441"/>
                  <a:pt x="719" y="396"/>
                </a:cubicBezTo>
                <a:cubicBezTo>
                  <a:pt x="787" y="301"/>
                  <a:pt x="852" y="193"/>
                  <a:pt x="945" y="121"/>
                </a:cubicBezTo>
                <a:cubicBezTo>
                  <a:pt x="973" y="98"/>
                  <a:pt x="1008" y="83"/>
                  <a:pt x="1034" y="57"/>
                </a:cubicBezTo>
                <a:cubicBezTo>
                  <a:pt x="1038" y="52"/>
                  <a:pt x="1061" y="27"/>
                  <a:pt x="1067" y="24"/>
                </a:cubicBezTo>
                <a:cubicBezTo>
                  <a:pt x="1087" y="12"/>
                  <a:pt x="1139" y="24"/>
                  <a:pt x="1139" y="0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4016" name="Freeform 1072"/>
          <p:cNvSpPr>
            <a:spLocks/>
          </p:cNvSpPr>
          <p:nvPr/>
        </p:nvSpPr>
        <p:spPr bwMode="auto">
          <a:xfrm>
            <a:off x="2847975" y="1763713"/>
            <a:ext cx="628650" cy="123825"/>
          </a:xfrm>
          <a:custGeom>
            <a:avLst/>
            <a:gdLst>
              <a:gd name="T0" fmla="*/ 2147483647 w 396"/>
              <a:gd name="T1" fmla="*/ 2147483647 h 78"/>
              <a:gd name="T2" fmla="*/ 2147483647 w 396"/>
              <a:gd name="T3" fmla="*/ 2147483647 h 78"/>
              <a:gd name="T4" fmla="*/ 2147483647 w 396"/>
              <a:gd name="T5" fmla="*/ 2147483647 h 78"/>
              <a:gd name="T6" fmla="*/ 2147483647 w 396"/>
              <a:gd name="T7" fmla="*/ 2147483647 h 78"/>
              <a:gd name="T8" fmla="*/ 2147483647 w 396"/>
              <a:gd name="T9" fmla="*/ 2147483647 h 78"/>
              <a:gd name="T10" fmla="*/ 0 w 396"/>
              <a:gd name="T11" fmla="*/ 2147483647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96"/>
              <a:gd name="T19" fmla="*/ 0 h 78"/>
              <a:gd name="T20" fmla="*/ 396 w 396"/>
              <a:gd name="T21" fmla="*/ 78 h 78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96" h="78">
                <a:moveTo>
                  <a:pt x="396" y="77"/>
                </a:moveTo>
                <a:cubicBezTo>
                  <a:pt x="371" y="72"/>
                  <a:pt x="340" y="78"/>
                  <a:pt x="323" y="61"/>
                </a:cubicBezTo>
                <a:cubicBezTo>
                  <a:pt x="316" y="54"/>
                  <a:pt x="321" y="41"/>
                  <a:pt x="315" y="36"/>
                </a:cubicBezTo>
                <a:cubicBezTo>
                  <a:pt x="306" y="29"/>
                  <a:pt x="293" y="29"/>
                  <a:pt x="283" y="28"/>
                </a:cubicBezTo>
                <a:cubicBezTo>
                  <a:pt x="250" y="24"/>
                  <a:pt x="218" y="22"/>
                  <a:pt x="186" y="20"/>
                </a:cubicBezTo>
                <a:cubicBezTo>
                  <a:pt x="126" y="0"/>
                  <a:pt x="62" y="4"/>
                  <a:pt x="0" y="4"/>
                </a:cubicBezTo>
              </a:path>
            </a:pathLst>
          </a:custGeom>
          <a:noFill/>
          <a:ln w="76200">
            <a:solidFill>
              <a:schemeClr val="bg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84017" name="Freeform 1073"/>
          <p:cNvSpPr>
            <a:spLocks/>
          </p:cNvSpPr>
          <p:nvPr/>
        </p:nvSpPr>
        <p:spPr bwMode="auto">
          <a:xfrm>
            <a:off x="2090738" y="1731963"/>
            <a:ext cx="539750" cy="1000125"/>
          </a:xfrm>
          <a:custGeom>
            <a:avLst/>
            <a:gdLst>
              <a:gd name="T0" fmla="*/ 2147483647 w 340"/>
              <a:gd name="T1" fmla="*/ 0 h 630"/>
              <a:gd name="T2" fmla="*/ 2147483647 w 340"/>
              <a:gd name="T3" fmla="*/ 2147483647 h 630"/>
              <a:gd name="T4" fmla="*/ 2147483647 w 340"/>
              <a:gd name="T5" fmla="*/ 2147483647 h 630"/>
              <a:gd name="T6" fmla="*/ 2147483647 w 340"/>
              <a:gd name="T7" fmla="*/ 2147483647 h 630"/>
              <a:gd name="T8" fmla="*/ 0 w 340"/>
              <a:gd name="T9" fmla="*/ 2147483647 h 6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40"/>
              <a:gd name="T16" fmla="*/ 0 h 630"/>
              <a:gd name="T17" fmla="*/ 340 w 340"/>
              <a:gd name="T18" fmla="*/ 630 h 6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40" h="630">
                <a:moveTo>
                  <a:pt x="340" y="0"/>
                </a:moveTo>
                <a:cubicBezTo>
                  <a:pt x="275" y="15"/>
                  <a:pt x="213" y="18"/>
                  <a:pt x="154" y="48"/>
                </a:cubicBezTo>
                <a:cubicBezTo>
                  <a:pt x="125" y="77"/>
                  <a:pt x="97" y="104"/>
                  <a:pt x="73" y="137"/>
                </a:cubicBezTo>
                <a:cubicBezTo>
                  <a:pt x="55" y="244"/>
                  <a:pt x="58" y="351"/>
                  <a:pt x="49" y="460"/>
                </a:cubicBezTo>
                <a:cubicBezTo>
                  <a:pt x="46" y="486"/>
                  <a:pt x="38" y="610"/>
                  <a:pt x="0" y="630"/>
                </a:cubicBezTo>
              </a:path>
            </a:pathLst>
          </a:custGeom>
          <a:noFill/>
          <a:ln w="76200">
            <a:solidFill>
              <a:srgbClr val="118012"/>
            </a:solidFill>
            <a:round/>
            <a:headEnd/>
            <a:tailEnd type="triangle" w="med" len="med"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 smtClean="0">
              <a:solidFill>
                <a:srgbClr val="FFFFFF"/>
              </a:solidFill>
              <a:latin typeface="Times New Roman" charset="0"/>
            </a:endParaRPr>
          </a:p>
        </p:txBody>
      </p:sp>
      <p:grpSp>
        <p:nvGrpSpPr>
          <p:cNvPr id="16" name="Group 1075"/>
          <p:cNvGrpSpPr>
            <a:grpSpLocks/>
          </p:cNvGrpSpPr>
          <p:nvPr/>
        </p:nvGrpSpPr>
        <p:grpSpPr bwMode="auto">
          <a:xfrm>
            <a:off x="7421563" y="76200"/>
            <a:ext cx="1722437" cy="1372053"/>
            <a:chOff x="4776" y="196"/>
            <a:chExt cx="1085" cy="433"/>
          </a:xfrm>
        </p:grpSpPr>
        <p:sp>
          <p:nvSpPr>
            <p:cNvPr id="474140" name="AutoShape 11"/>
            <p:cNvSpPr>
              <a:spLocks noChangeArrowheads="1"/>
            </p:cNvSpPr>
            <p:nvPr/>
          </p:nvSpPr>
          <p:spPr bwMode="auto">
            <a:xfrm>
              <a:off x="4807" y="196"/>
              <a:ext cx="1054" cy="433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6D6D6D"/>
              </a:solidFill>
              <a:round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en-US" smtClean="0">
                <a:solidFill>
                  <a:srgbClr val="6D6D6D"/>
                </a:solidFill>
                <a:latin typeface="Lucida Sans Unicode"/>
                <a:cs typeface="Lucida Sans Unicode"/>
              </a:endParaRPr>
            </a:p>
          </p:txBody>
        </p:sp>
        <p:sp>
          <p:nvSpPr>
            <p:cNvPr id="36" name="Text Box 12"/>
            <p:cNvSpPr txBox="1">
              <a:spLocks noChangeArrowheads="1"/>
            </p:cNvSpPr>
            <p:nvPr/>
          </p:nvSpPr>
          <p:spPr bwMode="auto">
            <a:xfrm>
              <a:off x="4776" y="220"/>
              <a:ext cx="1085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err="1" smtClean="0">
                  <a:solidFill>
                    <a:srgbClr val="6D6D6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Thứ</a:t>
              </a:r>
              <a:r>
                <a:rPr lang="en-US" dirty="0" smtClean="0">
                  <a:solidFill>
                    <a:srgbClr val="6D6D6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 </a:t>
              </a:r>
              <a:r>
                <a:rPr lang="en-US" dirty="0" err="1" smtClean="0">
                  <a:solidFill>
                    <a:srgbClr val="6D6D6D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Lucida Sans Unicode"/>
                  <a:cs typeface="Lucida Sans Unicode"/>
                </a:rPr>
                <a:t>Tư</a:t>
              </a:r>
              <a:endParaRPr lang="en-US" dirty="0" smtClean="0">
                <a:solidFill>
                  <a:srgbClr val="6D6D6D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ucida Sans Unicode"/>
                <a:cs typeface="Lucida Sans Unicode"/>
              </a:endParaRPr>
            </a:p>
          </p:txBody>
        </p:sp>
      </p:grpSp>
      <p:sp>
        <p:nvSpPr>
          <p:cNvPr id="474139" name="Text Box 30"/>
          <p:cNvSpPr txBox="1">
            <a:spLocks noChangeArrowheads="1"/>
          </p:cNvSpPr>
          <p:nvPr/>
        </p:nvSpPr>
        <p:spPr bwMode="auto">
          <a:xfrm>
            <a:off x="8458200" y="0"/>
            <a:ext cx="685800" cy="396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64</a:t>
            </a:r>
            <a:endParaRPr lang="en-US" sz="2000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43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269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269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3" dur="500"/>
                                        <p:tgtEl>
                                          <p:spTgt spid="269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269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5" dur="500"/>
                                        <p:tgtEl>
                                          <p:spTgt spid="269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4" dur="500"/>
                                        <p:tgtEl>
                                          <p:spTgt spid="269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83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500"/>
                                        <p:tgtEl>
                                          <p:spTgt spid="84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84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84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84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317" grpId="0" animBg="1"/>
      <p:bldP spid="269317" grpId="1" animBg="1"/>
      <p:bldP spid="269318" grpId="0" animBg="1"/>
      <p:bldP spid="269318" grpId="1" animBg="1"/>
      <p:bldP spid="269319" grpId="0" animBg="1"/>
      <p:bldP spid="269319" grpId="1" animBg="1"/>
      <p:bldP spid="269320" grpId="0" animBg="1"/>
      <p:bldP spid="269320" grpId="1" animBg="1"/>
      <p:bldP spid="269321" grpId="0" animBg="1"/>
      <p:bldP spid="269321" grpId="1" animBg="1"/>
      <p:bldP spid="269322" grpId="0" animBg="1"/>
      <p:bldP spid="269322" grpId="1" animBg="1"/>
      <p:bldP spid="269340" grpId="0" animBg="1"/>
      <p:bldP spid="269340" grpId="1" animBg="1"/>
      <p:bldP spid="269341" grpId="0" animBg="1"/>
      <p:bldP spid="269341" grpId="1" animBg="1"/>
      <p:bldP spid="83999" grpId="0" animBg="1"/>
      <p:bldP spid="84000" grpId="0" animBg="1"/>
      <p:bldP spid="84014" grpId="0" animBg="1"/>
      <p:bldP spid="84015" grpId="0" animBg="1"/>
      <p:bldP spid="84016" grpId="0" animBg="1"/>
      <p:bldP spid="840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876300" y="2362201"/>
            <a:ext cx="7391400" cy="2062103"/>
          </a:xfrm>
          <a:prstGeom prst="rect">
            <a:avLst/>
          </a:prstGeom>
          <a:solidFill>
            <a:schemeClr val="accent6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Bạn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có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phải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là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một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môn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đồ</a:t>
            </a:r>
            <a:endParaRPr lang="en-US" altLang="zh-CN" sz="32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sẵn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sàng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chịu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khổ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defRPr/>
            </a:pP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theo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gương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Chúa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Jesus </a:t>
            </a:r>
            <a:r>
              <a:rPr lang="en-US" altLang="zh-CN" sz="3200" b="1" dirty="0" err="1" smtClean="0">
                <a:solidFill>
                  <a:srgbClr val="FFFFFF"/>
                </a:solidFill>
                <a:latin typeface="Arial" charset="0"/>
                <a:cs typeface="Arial" charset="0"/>
              </a:rPr>
              <a:t>không</a:t>
            </a:r>
            <a:r>
              <a:rPr lang="en-US" altLang="zh-CN" sz="32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? </a:t>
            </a:r>
          </a:p>
          <a:p>
            <a:pPr algn="ctr" eaLnBrk="1" hangingPunct="1">
              <a:defRPr/>
            </a:pPr>
            <a:endParaRPr lang="en-US" sz="3200" b="1" dirty="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8388350" y="381000"/>
            <a:ext cx="584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82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1475582" y="482600"/>
            <a:ext cx="6192837" cy="830263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altLang="zh-CN" sz="4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altLang="zh-CN" sz="48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zh-CN" sz="4800" b="1" dirty="0" err="1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Mác</a:t>
            </a:r>
            <a:r>
              <a:rPr lang="en-US" altLang="zh-CN" sz="4800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48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514850"/>
            <a:ext cx="52768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6" name="Title 1"/>
          <p:cNvSpPr>
            <a:spLocks noGrp="1"/>
          </p:cNvSpPr>
          <p:nvPr>
            <p:ph type="title" idx="4294967295"/>
          </p:nvPr>
        </p:nvSpPr>
        <p:spPr>
          <a:xfrm>
            <a:off x="685800" y="1125538"/>
            <a:ext cx="7772400" cy="1143000"/>
          </a:xfrm>
          <a:noFill/>
        </p:spPr>
        <p:txBody>
          <a:bodyPr/>
          <a:lstStyle/>
          <a:p>
            <a:pPr>
              <a:defRPr/>
            </a:pPr>
            <a:r>
              <a:rPr lang="en-US" sz="3600" dirty="0" err="1" smtClean="0">
                <a:solidFill>
                  <a:srgbClr val="000090"/>
                </a:solidFill>
                <a:effectLst/>
              </a:rPr>
              <a:t>Áp</a:t>
            </a:r>
            <a:r>
              <a:rPr lang="en-US" sz="3600" dirty="0" smtClean="0">
                <a:solidFill>
                  <a:srgbClr val="000090"/>
                </a:solidFill>
                <a:effectLst/>
              </a:rPr>
              <a:t> </a:t>
            </a:r>
            <a:r>
              <a:rPr lang="en-US" sz="3600" dirty="0" err="1" smtClean="0">
                <a:solidFill>
                  <a:srgbClr val="000090"/>
                </a:solidFill>
                <a:effectLst/>
              </a:rPr>
              <a:t>dụng</a:t>
            </a:r>
            <a:endParaRPr lang="en-US" dirty="0" smtClean="0">
              <a:solidFill>
                <a:srgbClr val="000090"/>
              </a:solidFill>
              <a:effectLst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89" name="Picture 1" descr="00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0" name="Picture 1" descr="05_Jesus_Anointed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2649239"/>
            <a:ext cx="9144000" cy="1281043"/>
          </a:xfrm>
        </p:spPr>
        <p:txBody>
          <a:bodyPr/>
          <a:lstStyle/>
          <a:p>
            <a:pPr>
              <a:defRPr/>
            </a:pPr>
            <a:r>
              <a:rPr lang="en-US" sz="6600" dirty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Broken &amp; Spilled Out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1675" y="4594225"/>
            <a:ext cx="7740650" cy="922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6BCBF4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JESUS IS ANOINTED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84663" y="115888"/>
            <a:ext cx="4859337" cy="1939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Matthew 26:6-13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Mark 14:1-11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John 12:1-11</a:t>
            </a:r>
          </a:p>
        </p:txBody>
      </p:sp>
      <p:pic>
        <p:nvPicPr>
          <p:cNvPr id="242694" name="Picture 2" descr="FB_00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0"/>
          <a:stretch>
            <a:fillRect/>
          </a:stretch>
        </p:blipFill>
        <p:spPr bwMode="auto">
          <a:xfrm>
            <a:off x="-1588" y="6064250"/>
            <a:ext cx="918210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5" name="Picture 3" descr="16_Lost_Coin_1024.jpg                                          00D23280Drive A                        7C268443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t="13840" r="13797" b="36546"/>
          <a:stretch>
            <a:fillRect/>
          </a:stretch>
        </p:blipFill>
        <p:spPr bwMode="auto">
          <a:xfrm>
            <a:off x="179388" y="188913"/>
            <a:ext cx="3497262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0" y="3725533"/>
            <a:ext cx="9144000" cy="78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white"/>
                </a:solidFill>
                <a:effectLst>
                  <a:glow rad="127000">
                    <a:prstClr val="black"/>
                  </a:glow>
                </a:effectLst>
              </a:rPr>
              <a:t>Performed By Steve Green</a:t>
            </a:r>
            <a:endParaRPr lang="en-US" dirty="0">
              <a:solidFill>
                <a:prstClr val="white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224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3" descr="01_Jesus_Anointed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526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Picture 1" descr="02_Jesus_Anointed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216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09" name="Picture 1" descr="03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2700" y="1"/>
            <a:ext cx="2743200" cy="403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One day a plain village woman,</a:t>
            </a:r>
            <a:br>
              <a:rPr lang="en-US" dirty="0" smtClean="0"/>
            </a:br>
            <a:r>
              <a:rPr lang="en-US" dirty="0" smtClean="0"/>
              <a:t>driven by love for her Lord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6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3" name="Picture 1" descr="04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00" y="22225"/>
            <a:ext cx="8178800" cy="141287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ＭＳ Ｐゴシック"/>
              </a:rPr>
              <a:t>Recklessly poured out a valuable essence, disregarding the scorn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09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8540750" y="76200"/>
            <a:ext cx="527050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49</a:t>
            </a:r>
          </a:p>
        </p:txBody>
      </p:sp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>
          <a:xfrm>
            <a:off x="1874462" y="457200"/>
            <a:ext cx="5395077" cy="646331"/>
          </a:xfrm>
          <a:solidFill>
            <a:schemeClr val="bg2"/>
          </a:solidFill>
        </p:spPr>
        <p:txBody>
          <a:bodyPr wrap="none" anchor="t">
            <a:spAutoFit/>
          </a:bodyPr>
          <a:lstStyle/>
          <a:p>
            <a:pPr eaLnBrk="1" hangingPunct="1">
              <a:defRPr/>
            </a:pP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Điểm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Giống</a:t>
            </a:r>
            <a:r>
              <a:rPr lang="en-US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SimSun" pitchFamily="2" charset="-122"/>
              </a:rPr>
              <a:t>Nhau</a:t>
            </a:r>
            <a:endParaRPr lang="en-US" sz="3600" dirty="0" smtClean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ea typeface="SimSun" pitchFamily="2" charset="-122"/>
            </a:endParaRPr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152400" y="1143000"/>
            <a:ext cx="891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Mathiơ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Luca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Giăng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342900" indent="-342900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Âm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đầu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marL="742950" lvl="1" indent="-285750">
              <a:spcBef>
                <a:spcPct val="20000"/>
              </a:spcBef>
              <a:buClr>
                <a:srgbClr val="B2B2B2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Ngôn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ngữ</a:t>
            </a:r>
            <a:endParaRPr lang="en-US" sz="2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B2B2B2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dẫn</a:t>
            </a:r>
            <a:endParaRPr lang="en-US" sz="2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B2B2B2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quát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kiện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Chúa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Jesus.</a:t>
            </a:r>
          </a:p>
          <a:p>
            <a:pPr marL="342900" indent="-342900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26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 marL="742950" lvl="1" indent="-285750">
              <a:spcBef>
                <a:spcPct val="20000"/>
              </a:spcBef>
              <a:buClr>
                <a:srgbClr val="B2B2B2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91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trăm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Mathiơ</a:t>
            </a:r>
            <a:endParaRPr lang="en-US" sz="22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spcBef>
                <a:spcPct val="20000"/>
              </a:spcBef>
              <a:buClr>
                <a:srgbClr val="B2B2B2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53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trăm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Mác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Luca</a:t>
            </a:r>
          </a:p>
          <a:p>
            <a:pPr marL="342900" indent="-342900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Chính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chỗ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giống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gợi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lên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thắc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mắc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gốc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ba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Quan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chung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? Hay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họ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dựa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lẫn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8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8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6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6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86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86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86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6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86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86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 build="p" bldLvl="2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7" name="Picture 1" descr="05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8900" y="1"/>
            <a:ext cx="9321800" cy="31511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And once it was broken and spilled out</a:t>
            </a:r>
            <a:br>
              <a:rPr lang="en-US" dirty="0" smtClean="0"/>
            </a:br>
            <a:r>
              <a:rPr lang="en-US" dirty="0" smtClean="0"/>
              <a:t>A fragrance filled all the room.</a:t>
            </a:r>
            <a:br>
              <a:rPr lang="en-US" dirty="0" smtClean="0"/>
            </a:br>
            <a:r>
              <a:rPr lang="en-US" i="1" dirty="0" smtClean="0"/>
              <a:t>Like a prisoner released from his shackles</a:t>
            </a:r>
            <a:br>
              <a:rPr lang="en-US" i="1" dirty="0" smtClean="0"/>
            </a:br>
            <a:r>
              <a:rPr lang="en-US" i="1" dirty="0" smtClean="0"/>
              <a:t>Like a spirit set free from the tomb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76638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Picture 1" descr="06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3136900" cy="2959100"/>
          </a:xfrm>
        </p:spPr>
        <p:txBody>
          <a:bodyPr/>
          <a:lstStyle/>
          <a:p>
            <a:pPr>
              <a:defRPr/>
            </a:pPr>
            <a:r>
              <a:rPr lang="en-US" i="1" dirty="0" smtClean="0"/>
              <a:t>Broken and spilled out, just for love of you, Jesus</a:t>
            </a:r>
            <a:endParaRPr lang="en-US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486400" y="0"/>
            <a:ext cx="3657600" cy="391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i="1" dirty="0" smtClean="0">
                <a:effectLst>
                  <a:glow rad="127000">
                    <a:prstClr val="black"/>
                  </a:glow>
                </a:effectLst>
              </a:rPr>
              <a:t>Life</a:t>
            </a:r>
            <a:r>
              <a:rPr lang="fr-FR" i="1" dirty="0" smtClean="0">
                <a:effectLst>
                  <a:glow rad="127000">
                    <a:prstClr val="black"/>
                  </a:glow>
                </a:effectLst>
              </a:rPr>
              <a:t>'</a:t>
            </a:r>
            <a:r>
              <a:rPr lang="en-US" i="1" dirty="0" smtClean="0">
                <a:effectLst>
                  <a:glow rad="127000">
                    <a:prstClr val="black"/>
                  </a:glow>
                </a:effectLst>
              </a:rPr>
              <a:t>s most precious treasure, lavished on Thee</a:t>
            </a:r>
            <a:endParaRPr lang="en-US" i="1" dirty="0">
              <a:effectLst>
                <a:glow rad="127000">
                  <a:prstClr val="black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57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Picture 1" descr="07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3594100" cy="3086100"/>
          </a:xfrm>
        </p:spPr>
        <p:txBody>
          <a:bodyPr/>
          <a:lstStyle/>
          <a:p>
            <a:pPr>
              <a:defRPr/>
            </a:pPr>
            <a:r>
              <a:rPr lang="en-US" i="1" dirty="0" smtClean="0"/>
              <a:t>Broken and spilled out,</a:t>
            </a:r>
            <a:br>
              <a:rPr lang="en-US" i="1" dirty="0" smtClean="0"/>
            </a:br>
            <a:r>
              <a:rPr lang="en-US" i="1" dirty="0" smtClean="0"/>
              <a:t>and poured at Your feet</a:t>
            </a:r>
            <a:endParaRPr lang="en-US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102100" y="0"/>
            <a:ext cx="5041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i="1" dirty="0" smtClean="0">
                <a:effectLst>
                  <a:glow rad="127000">
                    <a:prstClr val="black"/>
                  </a:glow>
                </a:effectLst>
              </a:rPr>
              <a:t>In sweet abandon</a:t>
            </a:r>
            <a:br>
              <a:rPr lang="en-US" i="1" dirty="0" smtClean="0">
                <a:effectLst>
                  <a:glow rad="127000">
                    <a:prstClr val="black"/>
                  </a:glow>
                </a:effectLst>
              </a:rPr>
            </a:br>
            <a:r>
              <a:rPr lang="en-US" i="1" dirty="0" smtClean="0">
                <a:effectLst>
                  <a:glow rad="127000">
                    <a:prstClr val="black"/>
                  </a:glow>
                </a:effectLst>
              </a:rPr>
              <a:t>let me be spilled out</a:t>
            </a:r>
            <a:br>
              <a:rPr lang="en-US" i="1" dirty="0" smtClean="0">
                <a:effectLst>
                  <a:glow rad="127000">
                    <a:prstClr val="black"/>
                  </a:glow>
                </a:effectLst>
              </a:rPr>
            </a:br>
            <a:r>
              <a:rPr lang="en-US" i="1" dirty="0" smtClean="0">
                <a:effectLst>
                  <a:glow rad="127000">
                    <a:prstClr val="black"/>
                  </a:glow>
                </a:effectLst>
              </a:rPr>
              <a:t>and used up for Thee</a:t>
            </a:r>
            <a:endParaRPr lang="en-US" i="1" dirty="0">
              <a:effectLst>
                <a:glow rad="127000">
                  <a:prstClr val="black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77329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29" name="Picture 1" descr="08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3594100" cy="3086100"/>
          </a:xfrm>
        </p:spPr>
        <p:txBody>
          <a:bodyPr/>
          <a:lstStyle/>
          <a:p>
            <a:pPr>
              <a:defRPr/>
            </a:pPr>
            <a:r>
              <a:rPr lang="en-US" i="1" dirty="0" smtClean="0"/>
              <a:t>Lord, You were God</a:t>
            </a:r>
            <a:r>
              <a:rPr lang="fr-FR" i="1" dirty="0" smtClean="0"/>
              <a:t>'</a:t>
            </a:r>
            <a:r>
              <a:rPr lang="en-US" i="1" dirty="0" smtClean="0"/>
              <a:t>s precious treasure,</a:t>
            </a:r>
            <a:br>
              <a:rPr lang="en-US" i="1" dirty="0" smtClean="0"/>
            </a:br>
            <a:r>
              <a:rPr lang="en-US" i="1" dirty="0" smtClean="0"/>
              <a:t>His loved and His own perfect Son</a:t>
            </a:r>
            <a:endParaRPr lang="en-US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102100" y="0"/>
            <a:ext cx="50419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i="1" dirty="0" smtClean="0">
                <a:effectLst>
                  <a:glow rad="127000">
                    <a:prstClr val="black"/>
                  </a:glow>
                </a:effectLst>
              </a:rPr>
              <a:t>Sent here to show me</a:t>
            </a:r>
            <a:br>
              <a:rPr lang="en-US" i="1" dirty="0" smtClean="0">
                <a:effectLst>
                  <a:glow rad="127000">
                    <a:prstClr val="black"/>
                  </a:glow>
                </a:effectLst>
              </a:rPr>
            </a:br>
            <a:r>
              <a:rPr lang="en-US" i="1" dirty="0" smtClean="0">
                <a:effectLst>
                  <a:glow rad="127000">
                    <a:prstClr val="black"/>
                  </a:glow>
                </a:effectLst>
              </a:rPr>
              <a:t>the love of the Father,</a:t>
            </a:r>
            <a:br>
              <a:rPr lang="en-US" i="1" dirty="0" smtClean="0">
                <a:effectLst>
                  <a:glow rad="127000">
                    <a:prstClr val="black"/>
                  </a:glow>
                </a:effectLst>
              </a:rPr>
            </a:br>
            <a:r>
              <a:rPr lang="en-US" i="1" dirty="0" smtClean="0">
                <a:effectLst>
                  <a:glow rad="127000">
                    <a:prstClr val="black"/>
                  </a:glow>
                </a:effectLst>
              </a:rPr>
              <a:t>just for love it was done</a:t>
            </a:r>
            <a:endParaRPr lang="en-US" i="1" dirty="0">
              <a:effectLst>
                <a:glow rad="127000">
                  <a:prstClr val="black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81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Picture 1" descr="09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97707"/>
          </a:xfrm>
        </p:spPr>
        <p:txBody>
          <a:bodyPr/>
          <a:lstStyle/>
          <a:p>
            <a:pPr>
              <a:defRPr/>
            </a:pPr>
            <a:r>
              <a:rPr lang="en-US" i="1" dirty="0" smtClean="0"/>
              <a:t>And though You were perfect and holy</a:t>
            </a:r>
            <a:br>
              <a:rPr lang="en-US" i="1" dirty="0" smtClean="0"/>
            </a:br>
            <a:r>
              <a:rPr lang="en-US" i="1" dirty="0" smtClean="0"/>
              <a:t>You gave up Yourself willingly</a:t>
            </a:r>
            <a:br>
              <a:rPr lang="en-US" i="1" dirty="0" smtClean="0"/>
            </a:br>
            <a:endParaRPr lang="en-US" i="1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-5392" y="2814033"/>
            <a:ext cx="9144000" cy="143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effectLst>
                  <a:glow rad="127000">
                    <a:prstClr val="black"/>
                  </a:glow>
                </a:effectLst>
              </a:rPr>
              <a:t>You spared no expense for my pardon</a:t>
            </a:r>
            <a:br>
              <a:rPr lang="en-US" dirty="0" smtClean="0">
                <a:effectLst>
                  <a:glow rad="127000">
                    <a:prstClr val="black"/>
                  </a:glow>
                </a:effectLst>
              </a:rPr>
            </a:br>
            <a:r>
              <a:rPr lang="en-US" dirty="0" smtClean="0">
                <a:effectLst>
                  <a:glow rad="127000">
                    <a:prstClr val="black"/>
                  </a:glow>
                </a:effectLst>
              </a:rPr>
              <a:t>You were used up and wasted for me</a:t>
            </a:r>
            <a:endParaRPr lang="en-US" dirty="0">
              <a:effectLst>
                <a:glow rad="127000">
                  <a:prstClr val="black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8584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7" name="Picture 1" descr="10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336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Broken and spilled out</a:t>
            </a:r>
            <a:br>
              <a:rPr lang="en-US" dirty="0" smtClean="0"/>
            </a:br>
            <a:r>
              <a:rPr lang="en-US" dirty="0" smtClean="0"/>
              <a:t>Just for love of me, Jesus––</a:t>
            </a:r>
            <a:br>
              <a:rPr lang="en-US" dirty="0" smtClean="0"/>
            </a:br>
            <a:r>
              <a:rPr lang="en-US" i="1" dirty="0" smtClean="0"/>
              <a:t>God</a:t>
            </a:r>
            <a:r>
              <a:rPr lang="fr-FR" i="1" dirty="0" smtClean="0"/>
              <a:t>'</a:t>
            </a:r>
            <a:r>
              <a:rPr lang="en-US" i="1" dirty="0" smtClean="0"/>
              <a:t>s most precious treasure</a:t>
            </a:r>
            <a:br>
              <a:rPr lang="en-US" i="1" dirty="0" smtClean="0"/>
            </a:br>
            <a:r>
              <a:rPr lang="en-US" i="1" dirty="0" smtClean="0"/>
              <a:t>lavished on me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8561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" descr="11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109"/>
            <a:ext cx="9144000" cy="1666853"/>
          </a:xfrm>
        </p:spPr>
        <p:txBody>
          <a:bodyPr/>
          <a:lstStyle/>
          <a:p>
            <a:pPr>
              <a:defRPr/>
            </a:pPr>
            <a:r>
              <a:rPr lang="en-US" dirty="0"/>
              <a:t>B</a:t>
            </a:r>
            <a:r>
              <a:rPr lang="en-US" dirty="0" smtClean="0"/>
              <a:t>roken and spilled out</a:t>
            </a:r>
            <a:br>
              <a:rPr lang="en-US" dirty="0" smtClean="0"/>
            </a:br>
            <a:r>
              <a:rPr lang="en-US" dirty="0" smtClean="0"/>
              <a:t>and poured at my feet.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4244952"/>
            <a:ext cx="9061054" cy="20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rgbClr val="FFFFFF"/>
                </a:solidFill>
                <a:effectLst>
                  <a:glow rad="127000">
                    <a:schemeClr val="tx1"/>
                  </a:glow>
                </a:effectLst>
                <a:latin typeface="Arial"/>
                <a:ea typeface="ＭＳ Ｐゴシック" charset="0"/>
                <a:cs typeface="Arial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dirty="0" smtClean="0">
                <a:effectLst>
                  <a:glow rad="127000">
                    <a:prstClr val="black"/>
                  </a:glow>
                </a:effectLst>
              </a:rPr>
              <a:t>In sweet abandon,</a:t>
            </a:r>
            <a:br>
              <a:rPr lang="en-US" dirty="0" smtClean="0">
                <a:effectLst>
                  <a:glow rad="127000">
                    <a:prstClr val="black"/>
                  </a:glow>
                </a:effectLst>
              </a:rPr>
            </a:br>
            <a:r>
              <a:rPr lang="en-US" dirty="0" smtClean="0">
                <a:effectLst>
                  <a:glow rad="127000">
                    <a:prstClr val="black"/>
                  </a:glow>
                </a:effectLst>
              </a:rPr>
              <a:t>Lord, You were spilled out </a:t>
            </a:r>
            <a:br>
              <a:rPr lang="en-US" dirty="0" smtClean="0">
                <a:effectLst>
                  <a:glow rad="127000">
                    <a:prstClr val="black"/>
                  </a:glow>
                </a:effectLst>
              </a:rPr>
            </a:br>
            <a:r>
              <a:rPr lang="en-US" dirty="0" smtClean="0">
                <a:effectLst>
                  <a:glow rad="127000">
                    <a:prstClr val="black"/>
                  </a:glow>
                </a:effectLst>
              </a:rPr>
              <a:t>and used up for me</a:t>
            </a:r>
            <a:endParaRPr lang="en-US" dirty="0">
              <a:effectLst>
                <a:glow rad="127000">
                  <a:prstClr val="black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338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1" descr="12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In sweet abandon, let me be spilled out</a:t>
            </a:r>
            <a:br>
              <a:rPr lang="en-US" dirty="0" smtClean="0"/>
            </a:br>
            <a:r>
              <a:rPr lang="en-US" dirty="0" smtClean="0"/>
              <a:t>and used up for Thee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43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Picture 1" descr="13_Jesus_Anointed_1024.jp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737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rgbClr val="333399">
                  <a:alpha val="44000"/>
                </a:srgbClr>
              </a:gs>
              <a:gs pos="50000">
                <a:srgbClr val="171747"/>
              </a:gs>
              <a:gs pos="100000">
                <a:srgbClr val="333399">
                  <a:alpha val="44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9203" name="Text Box 3"/>
          <p:cNvSpPr txBox="1">
            <a:spLocks noChangeArrowheads="1"/>
          </p:cNvSpPr>
          <p:nvPr/>
        </p:nvSpPr>
        <p:spPr bwMode="auto">
          <a:xfrm>
            <a:off x="0" y="1006475"/>
            <a:ext cx="9144000" cy="707886"/>
          </a:xfrm>
          <a:prstGeom prst="rect">
            <a:avLst/>
          </a:prstGeom>
          <a:solidFill>
            <a:srgbClr val="CCCCFF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cả</a:t>
            </a:r>
            <a:r>
              <a:rPr lang="en-US" sz="40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4 </a:t>
            </a:r>
            <a:r>
              <a:rPr lang="en-US" sz="40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Phúc</a:t>
            </a:r>
            <a:r>
              <a:rPr lang="en-US" sz="40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Âm</a:t>
            </a:r>
            <a:r>
              <a:rPr lang="en-US" sz="40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:</a:t>
            </a:r>
          </a:p>
        </p:txBody>
      </p:sp>
      <p:sp>
        <p:nvSpPr>
          <p:cNvPr id="17920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238125"/>
            <a:ext cx="7620000" cy="830263"/>
          </a:xfrm>
        </p:spPr>
        <p:txBody>
          <a:bodyPr anchor="t">
            <a:spAutoFit/>
          </a:bodyPr>
          <a:lstStyle/>
          <a:p>
            <a:pPr eaLnBrk="1" hangingPunct="1">
              <a:defRPr/>
            </a:pPr>
            <a:r>
              <a:rPr lang="en-US" sz="4800" b="1" dirty="0" err="1" smtClean="0">
                <a:solidFill>
                  <a:srgbClr val="FFFF00"/>
                </a:solidFill>
                <a:effectLst/>
                <a:latin typeface="Lucida Sans Unicode" charset="0"/>
                <a:ea typeface="ＭＳ Ｐゴシック" charset="0"/>
              </a:rPr>
              <a:t>Xức</a:t>
            </a:r>
            <a:r>
              <a:rPr lang="en-US" sz="4800" b="1" dirty="0" smtClean="0">
                <a:solidFill>
                  <a:srgbClr val="FFFF00"/>
                </a:solidFill>
                <a:effectLst/>
                <a:latin typeface="Lucida Sans Unicode" charset="0"/>
                <a:ea typeface="ＭＳ Ｐゴシック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/>
                <a:latin typeface="Lucida Sans Unicode" charset="0"/>
                <a:ea typeface="ＭＳ Ｐゴシック" charset="0"/>
              </a:rPr>
              <a:t>dầu</a:t>
            </a:r>
            <a:r>
              <a:rPr lang="en-US" sz="4800" b="1" dirty="0" smtClean="0">
                <a:solidFill>
                  <a:srgbClr val="FFFF00"/>
                </a:solidFill>
                <a:effectLst/>
                <a:latin typeface="Lucida Sans Unicode" charset="0"/>
                <a:ea typeface="ＭＳ Ｐゴシック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/>
                <a:latin typeface="Lucida Sans Unicode" charset="0"/>
                <a:ea typeface="ＭＳ Ｐゴシック" charset="0"/>
              </a:rPr>
              <a:t>cho</a:t>
            </a:r>
            <a:r>
              <a:rPr lang="en-US" sz="4800" b="1" dirty="0" smtClean="0">
                <a:solidFill>
                  <a:srgbClr val="FFFF00"/>
                </a:solidFill>
                <a:effectLst/>
                <a:latin typeface="Lucida Sans Unicode" charset="0"/>
                <a:ea typeface="ＭＳ Ｐゴシック" charset="0"/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  <a:effectLst/>
                <a:latin typeface="Lucida Sans Unicode" charset="0"/>
                <a:ea typeface="ＭＳ Ｐゴシック" charset="0"/>
              </a:rPr>
              <a:t>Chúa</a:t>
            </a:r>
            <a:r>
              <a:rPr lang="en-US" sz="4800" b="1" dirty="0" smtClean="0">
                <a:solidFill>
                  <a:srgbClr val="FFFF00"/>
                </a:solidFill>
                <a:effectLst/>
                <a:latin typeface="Lucida Sans Unicode" charset="0"/>
                <a:ea typeface="ＭＳ Ｐゴシック" charset="0"/>
              </a:rPr>
              <a:t> Jesus </a:t>
            </a:r>
            <a:endParaRPr lang="en-US" sz="4800" b="1" dirty="0">
              <a:solidFill>
                <a:srgbClr val="FFFF00"/>
              </a:solidFill>
              <a:effectLst/>
              <a:latin typeface="Lucida Sans Unicode" charset="0"/>
              <a:ea typeface="ＭＳ Ｐゴシック" charset="0"/>
            </a:endParaRPr>
          </a:p>
        </p:txBody>
      </p:sp>
      <p:sp>
        <p:nvSpPr>
          <p:cNvPr id="179205" name="Text Box 5"/>
          <p:cNvSpPr txBox="1">
            <a:spLocks noChangeArrowheads="1"/>
          </p:cNvSpPr>
          <p:nvPr/>
        </p:nvSpPr>
        <p:spPr bwMode="auto">
          <a:xfrm>
            <a:off x="288925" y="2214563"/>
            <a:ext cx="8855075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AutoNum type="arabicPeriod"/>
            </a:pP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Người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phụ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nữ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đến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không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báo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trước</a:t>
            </a:r>
            <a:endParaRPr lang="en-US" sz="32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Chảy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nước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mắt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trên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chân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Chúa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Jesus</a:t>
            </a:r>
            <a:endParaRPr lang="en-US" altLang="ja-JP" sz="32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Lấy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tóc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lau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chân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Chúa</a:t>
            </a:r>
            <a:endParaRPr lang="en-US" sz="32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Môn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đồ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phàn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nàn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về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sự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phí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phạm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/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Giuđa</a:t>
            </a:r>
            <a:endParaRPr lang="en-US" sz="32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Chúa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Jesus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quở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trách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môn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đồ</a:t>
            </a:r>
            <a:endParaRPr lang="en-US" sz="32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Tại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nhà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của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Simôn</a:t>
            </a:r>
            <a:endParaRPr lang="en-US" sz="32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Bình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ngọc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quý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(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ngoại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trừ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trong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sách</a:t>
            </a:r>
            <a:r>
              <a:rPr lang="en-US" sz="3200" b="1" dirty="0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3200" b="1" smtClean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Giăng)</a:t>
            </a:r>
            <a:endParaRPr lang="en-US" sz="32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</p:txBody>
      </p:sp>
      <p:pic>
        <p:nvPicPr>
          <p:cNvPr id="99336" name="Picture 6" descr="PAM219"/>
          <p:cNvPicPr>
            <a:picLocks noChangeAspect="1" noChangeArrowheads="1"/>
          </p:cNvPicPr>
          <p:nvPr/>
        </p:nvPicPr>
        <p:blipFill>
          <a:blip r:embed="rId4" cstate="print"/>
          <a:srcRect l="13818" t="8000" r="7790"/>
          <a:stretch>
            <a:fillRect/>
          </a:stretch>
        </p:blipFill>
        <p:spPr bwMode="auto">
          <a:xfrm>
            <a:off x="7894594" y="0"/>
            <a:ext cx="1249406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00900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plu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9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9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9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9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9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9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9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9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animBg="1"/>
      <p:bldP spid="17920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231775"/>
            <a:ext cx="8401050" cy="6402388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</p:pic>
      <p:sp>
        <p:nvSpPr>
          <p:cNvPr id="34819" name="Rectangle 2"/>
          <p:cNvSpPr>
            <a:spLocks noChangeArrowheads="1"/>
          </p:cNvSpPr>
          <p:nvPr/>
        </p:nvSpPr>
        <p:spPr bwMode="auto">
          <a:xfrm>
            <a:off x="153988" y="6554788"/>
            <a:ext cx="1322387" cy="212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1139825" y="762000"/>
            <a:ext cx="6802438" cy="545465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22532" name="AutoShape 4"/>
          <p:cNvSpPr>
            <a:spLocks noChangeArrowheads="1"/>
          </p:cNvSpPr>
          <p:nvPr/>
        </p:nvSpPr>
        <p:spPr bwMode="auto">
          <a:xfrm>
            <a:off x="4738688" y="933450"/>
            <a:ext cx="3003550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189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dist="161899" dir="2700000" algn="ctr" rotWithShape="0">
              <a:srgbClr val="80808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7" charset="0"/>
              <a:ea typeface="MS Gothic"/>
            </a:endParaRPr>
          </a:p>
        </p:txBody>
      </p:sp>
      <p:sp>
        <p:nvSpPr>
          <p:cNvPr id="22533" name="AutoShape 5"/>
          <p:cNvSpPr>
            <a:spLocks noChangeArrowheads="1"/>
          </p:cNvSpPr>
          <p:nvPr/>
        </p:nvSpPr>
        <p:spPr bwMode="auto">
          <a:xfrm>
            <a:off x="1339850" y="3565525"/>
            <a:ext cx="3001963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189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dist="161899" dir="2700000" algn="ctr" rotWithShape="0">
              <a:srgbClr val="80808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7" charset="0"/>
              <a:ea typeface="MS Gothic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>
            <a:off x="4724400" y="3544888"/>
            <a:ext cx="3003550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189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dist="161899" dir="2700000" algn="ctr" rotWithShape="0">
              <a:srgbClr val="80808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7" charset="0"/>
              <a:ea typeface="MS Gothic"/>
            </a:endParaRPr>
          </a:p>
        </p:txBody>
      </p:sp>
      <p:sp>
        <p:nvSpPr>
          <p:cNvPr id="22535" name="AutoShape 7"/>
          <p:cNvSpPr>
            <a:spLocks noChangeArrowheads="1"/>
          </p:cNvSpPr>
          <p:nvPr/>
        </p:nvSpPr>
        <p:spPr bwMode="auto">
          <a:xfrm>
            <a:off x="1338263" y="882650"/>
            <a:ext cx="3003550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189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dist="161899" dir="2700000" algn="ctr" rotWithShape="0">
              <a:srgbClr val="80808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7" charset="0"/>
              <a:ea typeface="MS Gothic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187450" y="836613"/>
            <a:ext cx="6823075" cy="5419725"/>
          </a:xfrm>
          <a:prstGeom prst="rect">
            <a:avLst/>
          </a:prstGeom>
          <a:gradFill rotWithShape="0">
            <a:gsLst>
              <a:gs pos="0">
                <a:srgbClr val="0B0C60"/>
              </a:gs>
              <a:gs pos="100000">
                <a:srgbClr val="05052C">
                  <a:alpha val="45998"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34826" name="Rectangle 9"/>
          <p:cNvSpPr>
            <a:spLocks noChangeArrowheads="1"/>
          </p:cNvSpPr>
          <p:nvPr/>
        </p:nvSpPr>
        <p:spPr bwMode="auto">
          <a:xfrm>
            <a:off x="4814888" y="946150"/>
            <a:ext cx="412750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250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6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2</a:t>
            </a:r>
          </a:p>
        </p:txBody>
      </p:sp>
      <p:sp>
        <p:nvSpPr>
          <p:cNvPr id="34827" name="Rectangle 10"/>
          <p:cNvSpPr>
            <a:spLocks noChangeArrowheads="1"/>
          </p:cNvSpPr>
          <p:nvPr/>
        </p:nvSpPr>
        <p:spPr bwMode="auto">
          <a:xfrm>
            <a:off x="1427163" y="3638550"/>
            <a:ext cx="412750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250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6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3</a:t>
            </a:r>
          </a:p>
        </p:txBody>
      </p:sp>
      <p:sp>
        <p:nvSpPr>
          <p:cNvPr id="34828" name="Rectangle 11"/>
          <p:cNvSpPr>
            <a:spLocks noChangeArrowheads="1"/>
          </p:cNvSpPr>
          <p:nvPr/>
        </p:nvSpPr>
        <p:spPr bwMode="auto">
          <a:xfrm>
            <a:off x="1412875" y="962025"/>
            <a:ext cx="2511425" cy="63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250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6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1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52588" y="1647825"/>
            <a:ext cx="890587" cy="1344613"/>
            <a:chOff x="1145" y="1176"/>
            <a:chExt cx="617" cy="961"/>
          </a:xfrm>
        </p:grpSpPr>
        <p:sp>
          <p:nvSpPr>
            <p:cNvPr id="34866" name="Rectangle 13"/>
            <p:cNvSpPr>
              <a:spLocks noChangeArrowheads="1"/>
            </p:cNvSpPr>
            <p:nvPr/>
          </p:nvSpPr>
          <p:spPr bwMode="auto">
            <a:xfrm>
              <a:off x="1145" y="1176"/>
              <a:ext cx="587" cy="2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CHO:</a:t>
              </a:r>
            </a:p>
          </p:txBody>
        </p:sp>
        <p:sp>
          <p:nvSpPr>
            <p:cNvPr id="34867" name="Rectangle 14"/>
            <p:cNvSpPr>
              <a:spLocks noChangeArrowheads="1"/>
            </p:cNvSpPr>
            <p:nvPr/>
          </p:nvSpPr>
          <p:spPr bwMode="auto">
            <a:xfrm>
              <a:off x="1145" y="1530"/>
              <a:ext cx="587" cy="2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NHƯ:</a:t>
              </a:r>
            </a:p>
          </p:txBody>
        </p:sp>
        <p:sp>
          <p:nvSpPr>
            <p:cNvPr id="34868" name="Rectangle 15"/>
            <p:cNvSpPr>
              <a:spLocks noChangeArrowheads="1"/>
            </p:cNvSpPr>
            <p:nvPr/>
          </p:nvSpPr>
          <p:spPr bwMode="auto">
            <a:xfrm>
              <a:off x="1145" y="1834"/>
              <a:ext cx="617" cy="3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endParaRPr lang="en-GB" sz="18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endParaRPr>
            </a:p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Điều: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070475" y="1658938"/>
            <a:ext cx="890588" cy="1344612"/>
            <a:chOff x="3513" y="1184"/>
            <a:chExt cx="617" cy="961"/>
          </a:xfrm>
        </p:grpSpPr>
        <p:sp>
          <p:nvSpPr>
            <p:cNvPr id="34863" name="Rectangle 17"/>
            <p:cNvSpPr>
              <a:spLocks noChangeArrowheads="1"/>
            </p:cNvSpPr>
            <p:nvPr/>
          </p:nvSpPr>
          <p:spPr bwMode="auto">
            <a:xfrm>
              <a:off x="3513" y="1184"/>
              <a:ext cx="587" cy="2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CHO:</a:t>
              </a:r>
            </a:p>
          </p:txBody>
        </p:sp>
        <p:sp>
          <p:nvSpPr>
            <p:cNvPr id="34864" name="Rectangle 18"/>
            <p:cNvSpPr>
              <a:spLocks noChangeArrowheads="1"/>
            </p:cNvSpPr>
            <p:nvPr/>
          </p:nvSpPr>
          <p:spPr bwMode="auto">
            <a:xfrm>
              <a:off x="3513" y="1538"/>
              <a:ext cx="587" cy="2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NHƯ:</a:t>
              </a:r>
            </a:p>
          </p:txBody>
        </p:sp>
        <p:sp>
          <p:nvSpPr>
            <p:cNvPr id="34865" name="Rectangle 19"/>
            <p:cNvSpPr>
              <a:spLocks noChangeArrowheads="1"/>
            </p:cNvSpPr>
            <p:nvPr/>
          </p:nvSpPr>
          <p:spPr bwMode="auto">
            <a:xfrm>
              <a:off x="3513" y="1842"/>
              <a:ext cx="617" cy="3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ĐiỀU</a:t>
              </a:r>
            </a:p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NGÀI: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674813" y="4325938"/>
            <a:ext cx="890587" cy="1344612"/>
            <a:chOff x="1161" y="3088"/>
            <a:chExt cx="617" cy="961"/>
          </a:xfrm>
        </p:grpSpPr>
        <p:sp>
          <p:nvSpPr>
            <p:cNvPr id="34860" name="Rectangle 21"/>
            <p:cNvSpPr>
              <a:spLocks noChangeArrowheads="1"/>
            </p:cNvSpPr>
            <p:nvPr/>
          </p:nvSpPr>
          <p:spPr bwMode="auto">
            <a:xfrm>
              <a:off x="1161" y="3088"/>
              <a:ext cx="587" cy="26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CHO:</a:t>
              </a:r>
            </a:p>
          </p:txBody>
        </p:sp>
        <p:sp>
          <p:nvSpPr>
            <p:cNvPr id="34861" name="Rectangle 22"/>
            <p:cNvSpPr>
              <a:spLocks noChangeArrowheads="1"/>
            </p:cNvSpPr>
            <p:nvPr/>
          </p:nvSpPr>
          <p:spPr bwMode="auto">
            <a:xfrm>
              <a:off x="1161" y="3442"/>
              <a:ext cx="587" cy="26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NHƯ:</a:t>
              </a:r>
            </a:p>
          </p:txBody>
        </p:sp>
        <p:sp>
          <p:nvSpPr>
            <p:cNvPr id="34862" name="Rectangle 23"/>
            <p:cNvSpPr>
              <a:spLocks noChangeArrowheads="1"/>
            </p:cNvSpPr>
            <p:nvPr/>
          </p:nvSpPr>
          <p:spPr bwMode="auto">
            <a:xfrm>
              <a:off x="1161" y="3746"/>
              <a:ext cx="617" cy="30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ĐiỀU</a:t>
              </a:r>
            </a:p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NGÀI:</a:t>
              </a:r>
            </a:p>
          </p:txBody>
        </p:sp>
      </p:grpSp>
      <p:sp>
        <p:nvSpPr>
          <p:cNvPr id="34832" name="Rectangle 24"/>
          <p:cNvSpPr>
            <a:spLocks noChangeArrowheads="1"/>
          </p:cNvSpPr>
          <p:nvPr/>
        </p:nvSpPr>
        <p:spPr bwMode="auto">
          <a:xfrm>
            <a:off x="1757363" y="1004888"/>
            <a:ext cx="2355850" cy="573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2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MATHIƠ</a:t>
            </a:r>
          </a:p>
        </p:txBody>
      </p:sp>
      <p:sp>
        <p:nvSpPr>
          <p:cNvPr id="34833" name="Rectangle 25"/>
          <p:cNvSpPr>
            <a:spLocks noChangeArrowheads="1"/>
          </p:cNvSpPr>
          <p:nvPr/>
        </p:nvSpPr>
        <p:spPr bwMode="auto">
          <a:xfrm>
            <a:off x="5588000" y="1025525"/>
            <a:ext cx="2036763" cy="57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2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MÁC</a:t>
            </a:r>
          </a:p>
        </p:txBody>
      </p:sp>
      <p:sp>
        <p:nvSpPr>
          <p:cNvPr id="34834" name="Rectangle 26"/>
          <p:cNvSpPr>
            <a:spLocks noChangeArrowheads="1"/>
          </p:cNvSpPr>
          <p:nvPr/>
        </p:nvSpPr>
        <p:spPr bwMode="auto">
          <a:xfrm>
            <a:off x="2149475" y="3692525"/>
            <a:ext cx="2035175" cy="573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2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LUCA</a:t>
            </a:r>
          </a:p>
        </p:txBody>
      </p:sp>
      <p:sp>
        <p:nvSpPr>
          <p:cNvPr id="34835" name="Rectangle 27"/>
          <p:cNvSpPr>
            <a:spLocks noChangeArrowheads="1"/>
          </p:cNvSpPr>
          <p:nvPr/>
        </p:nvSpPr>
        <p:spPr bwMode="auto">
          <a:xfrm>
            <a:off x="2159000" y="1560513"/>
            <a:ext cx="1766888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   DO-THÁI</a:t>
            </a:r>
          </a:p>
        </p:txBody>
      </p:sp>
      <p:sp>
        <p:nvSpPr>
          <p:cNvPr id="34836" name="Rectangle 28"/>
          <p:cNvSpPr>
            <a:spLocks noChangeArrowheads="1"/>
          </p:cNvSpPr>
          <p:nvPr/>
        </p:nvSpPr>
        <p:spPr bwMode="auto">
          <a:xfrm>
            <a:off x="5899150" y="1570038"/>
            <a:ext cx="1766888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LA-MÃ</a:t>
            </a:r>
          </a:p>
        </p:txBody>
      </p:sp>
      <p:sp>
        <p:nvSpPr>
          <p:cNvPr id="34837" name="Rectangle 29"/>
          <p:cNvSpPr>
            <a:spLocks noChangeArrowheads="1"/>
          </p:cNvSpPr>
          <p:nvPr/>
        </p:nvSpPr>
        <p:spPr bwMode="auto">
          <a:xfrm>
            <a:off x="2462213" y="4237038"/>
            <a:ext cx="1766887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HI-LẠP</a:t>
            </a:r>
          </a:p>
        </p:txBody>
      </p:sp>
      <p:sp>
        <p:nvSpPr>
          <p:cNvPr id="34838" name="Rectangle 30"/>
          <p:cNvSpPr>
            <a:spLocks noChangeArrowheads="1"/>
          </p:cNvSpPr>
          <p:nvPr/>
        </p:nvSpPr>
        <p:spPr bwMode="auto">
          <a:xfrm>
            <a:off x="2424113" y="2070100"/>
            <a:ext cx="1766887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VUA</a:t>
            </a:r>
          </a:p>
        </p:txBody>
      </p:sp>
      <p:sp>
        <p:nvSpPr>
          <p:cNvPr id="34839" name="Rectangle 31"/>
          <p:cNvSpPr>
            <a:spLocks noChangeArrowheads="1"/>
          </p:cNvSpPr>
          <p:nvPr/>
        </p:nvSpPr>
        <p:spPr bwMode="auto">
          <a:xfrm>
            <a:off x="5881688" y="2065338"/>
            <a:ext cx="1766887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ĐẦY TỚ</a:t>
            </a:r>
          </a:p>
        </p:txBody>
      </p:sp>
      <p:sp>
        <p:nvSpPr>
          <p:cNvPr id="34840" name="Rectangle 32"/>
          <p:cNvSpPr>
            <a:spLocks noChangeArrowheads="1"/>
          </p:cNvSpPr>
          <p:nvPr/>
        </p:nvSpPr>
        <p:spPr bwMode="auto">
          <a:xfrm>
            <a:off x="2439988" y="4735513"/>
            <a:ext cx="1766887" cy="465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NGƯỜI</a:t>
            </a:r>
          </a:p>
        </p:txBody>
      </p:sp>
      <p:sp>
        <p:nvSpPr>
          <p:cNvPr id="34841" name="Rectangle 33"/>
          <p:cNvSpPr>
            <a:spLocks noChangeArrowheads="1"/>
          </p:cNvSpPr>
          <p:nvPr/>
        </p:nvSpPr>
        <p:spPr bwMode="auto">
          <a:xfrm>
            <a:off x="2427288" y="2574925"/>
            <a:ext cx="1766887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NÓI</a:t>
            </a:r>
          </a:p>
        </p:txBody>
      </p:sp>
      <p:sp>
        <p:nvSpPr>
          <p:cNvPr id="34842" name="Rectangle 34"/>
          <p:cNvSpPr>
            <a:spLocks noChangeArrowheads="1"/>
          </p:cNvSpPr>
          <p:nvPr/>
        </p:nvSpPr>
        <p:spPr bwMode="auto">
          <a:xfrm>
            <a:off x="5905500" y="2584450"/>
            <a:ext cx="1154113" cy="465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LÀM</a:t>
            </a:r>
          </a:p>
        </p:txBody>
      </p:sp>
      <p:sp>
        <p:nvSpPr>
          <p:cNvPr id="34843" name="Rectangle 35"/>
          <p:cNvSpPr>
            <a:spLocks noChangeArrowheads="1"/>
          </p:cNvSpPr>
          <p:nvPr/>
        </p:nvSpPr>
        <p:spPr bwMode="auto">
          <a:xfrm>
            <a:off x="2439988" y="5251450"/>
            <a:ext cx="1247775" cy="63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18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CẢM THẤY</a:t>
            </a:r>
          </a:p>
        </p:txBody>
      </p:sp>
      <p:sp>
        <p:nvSpPr>
          <p:cNvPr id="34844" name="Text Box 36"/>
          <p:cNvSpPr txBox="1">
            <a:spLocks noChangeArrowheads="1"/>
          </p:cNvSpPr>
          <p:nvPr/>
        </p:nvSpPr>
        <p:spPr bwMode="auto">
          <a:xfrm>
            <a:off x="8747125" y="6350"/>
            <a:ext cx="230188" cy="35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756" tIns="41993" rIns="80756" bIns="41993" anchor="ctr">
            <a:spAutoFit/>
          </a:bodyPr>
          <a:lstStyle/>
          <a:p>
            <a:pPr algn="ctr">
              <a:spcBef>
                <a:spcPts val="1125"/>
              </a:spcBef>
              <a:buClr>
                <a:srgbClr val="FFA27C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1800">
                <a:solidFill>
                  <a:srgbClr val="FFA27C"/>
                </a:solidFill>
                <a:latin typeface="Comic Sans MS" pitchFamily="66" charset="0"/>
                <a:ea typeface="MS Gothic" pitchFamily="49" charset="-128"/>
              </a:rPr>
              <a:t> </a:t>
            </a:r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3132138" y="2060575"/>
            <a:ext cx="3017837" cy="2914650"/>
            <a:chOff x="2231" y="1519"/>
            <a:chExt cx="2091" cy="2081"/>
          </a:xfrm>
        </p:grpSpPr>
        <p:sp>
          <p:nvSpPr>
            <p:cNvPr id="22566" name="Line 38"/>
            <p:cNvSpPr>
              <a:spLocks noChangeShapeType="1"/>
            </p:cNvSpPr>
            <p:nvPr/>
          </p:nvSpPr>
          <p:spPr bwMode="auto">
            <a:xfrm flipV="1">
              <a:off x="2558" y="1837"/>
              <a:ext cx="1297" cy="1232"/>
            </a:xfrm>
            <a:prstGeom prst="line">
              <a:avLst/>
            </a:prstGeom>
            <a:noFill/>
            <a:ln w="38160">
              <a:solidFill>
                <a:srgbClr val="FC0128"/>
              </a:solidFill>
              <a:miter lim="800000"/>
              <a:headEnd/>
              <a:tailEnd/>
            </a:ln>
            <a:effectLst>
              <a:outerShdw dist="71785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67" name="Line 39"/>
            <p:cNvSpPr>
              <a:spLocks noChangeShapeType="1"/>
            </p:cNvSpPr>
            <p:nvPr/>
          </p:nvSpPr>
          <p:spPr bwMode="auto">
            <a:xfrm flipV="1">
              <a:off x="2323" y="1631"/>
              <a:ext cx="1190" cy="1132"/>
            </a:xfrm>
            <a:prstGeom prst="line">
              <a:avLst/>
            </a:prstGeom>
            <a:noFill/>
            <a:ln w="38160">
              <a:solidFill>
                <a:srgbClr val="FC0128"/>
              </a:solidFill>
              <a:miter lim="800000"/>
              <a:headEnd/>
              <a:tailEnd/>
            </a:ln>
            <a:effectLst>
              <a:outerShdw dist="71785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68" name="AutoShape 40"/>
            <p:cNvSpPr>
              <a:spLocks noChangeArrowheads="1"/>
            </p:cNvSpPr>
            <p:nvPr/>
          </p:nvSpPr>
          <p:spPr bwMode="auto">
            <a:xfrm rot="5400000">
              <a:off x="2239" y="1518"/>
              <a:ext cx="2073" cy="2081"/>
            </a:xfrm>
            <a:prstGeom prst="rtTriangle">
              <a:avLst/>
            </a:prstGeom>
            <a:noFill/>
            <a:ln w="130320">
              <a:solidFill>
                <a:srgbClr val="FC0128"/>
              </a:solidFill>
              <a:miter lim="800000"/>
              <a:headEnd/>
              <a:tailEnd/>
            </a:ln>
            <a:effectLst>
              <a:outerShdw dist="81185" dir="3078031" algn="ctr" rotWithShape="0">
                <a:srgbClr val="808080"/>
              </a:outerShdw>
            </a:effectLst>
          </p:spPr>
          <p:txBody>
            <a:bodyPr rot="10800000"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latin typeface="Times New Roman" pitchFamily="-107" charset="0"/>
                <a:ea typeface="MS Gothic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2197100" y="2763838"/>
            <a:ext cx="4516438" cy="847725"/>
            <a:chOff x="1523" y="1973"/>
            <a:chExt cx="3129" cy="604"/>
          </a:xfrm>
        </p:grpSpPr>
        <p:sp>
          <p:nvSpPr>
            <p:cNvPr id="34855" name="Text Box 42"/>
            <p:cNvSpPr txBox="1">
              <a:spLocks noChangeArrowheads="1"/>
            </p:cNvSpPr>
            <p:nvPr/>
          </p:nvSpPr>
          <p:spPr bwMode="auto">
            <a:xfrm rot="-2700000">
              <a:off x="1523" y="2246"/>
              <a:ext cx="3129" cy="3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ts val="1350"/>
                </a:spcBef>
                <a:buClr>
                  <a:srgbClr val="FFFF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altLang="en-US" b="1">
                  <a:solidFill>
                    <a:srgbClr val="FFFFFF"/>
                  </a:solidFill>
                  <a:latin typeface="Lucida Handwriting" pitchFamily="66" charset="0"/>
                  <a:ea typeface="MS Gothic" pitchFamily="49" charset="-128"/>
                </a:rPr>
                <a:t>“</a:t>
              </a:r>
              <a:r>
                <a:rPr lang="en-GB" altLang="en-US" sz="1800" b="1">
                  <a:solidFill>
                    <a:srgbClr val="FFFFFF"/>
                  </a:solidFill>
                  <a:latin typeface="Lucida Handwriting" pitchFamily="66" charset="0"/>
                  <a:ea typeface="MS Gothic" pitchFamily="49" charset="-128"/>
                </a:rPr>
                <a:t>CÙNG THẤY NHƯ NHAU</a:t>
              </a:r>
              <a:r>
                <a:rPr lang="en-GB" altLang="en-US" b="1">
                  <a:solidFill>
                    <a:srgbClr val="FFFFFF"/>
                  </a:solidFill>
                  <a:latin typeface="Lucida Handwriting" pitchFamily="66" charset="0"/>
                  <a:ea typeface="MS Gothic" pitchFamily="49" charset="-128"/>
                </a:rPr>
                <a:t>”</a:t>
              </a:r>
              <a:endParaRPr lang="en-GB" b="1">
                <a:solidFill>
                  <a:srgbClr val="FFFFFF"/>
                </a:solidFill>
                <a:latin typeface="Lucida Handwriting" pitchFamily="66" charset="0"/>
                <a:ea typeface="MS Gothic" pitchFamily="49" charset="-128"/>
              </a:endParaRPr>
            </a:p>
          </p:txBody>
        </p:sp>
        <p:sp>
          <p:nvSpPr>
            <p:cNvPr id="34856" name="Text Box 43"/>
            <p:cNvSpPr txBox="1">
              <a:spLocks noChangeArrowheads="1"/>
            </p:cNvSpPr>
            <p:nvPr/>
          </p:nvSpPr>
          <p:spPr bwMode="auto">
            <a:xfrm rot="-2640000">
              <a:off x="1720" y="1973"/>
              <a:ext cx="2076" cy="3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spcBef>
                  <a:spcPts val="1350"/>
                </a:spcBef>
                <a:buClr>
                  <a:srgbClr val="FFFF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b="1">
                  <a:solidFill>
                    <a:srgbClr val="FFFFFF"/>
                  </a:solidFill>
                  <a:latin typeface="Lucida Handwriting" pitchFamily="66" charset="0"/>
                  <a:ea typeface="MS Gothic" pitchFamily="49" charset="-128"/>
                </a:rPr>
                <a:t> CỘNG QUAN:</a:t>
              </a:r>
            </a:p>
          </p:txBody>
        </p:sp>
      </p:grpSp>
      <p:sp>
        <p:nvSpPr>
          <p:cNvPr id="22572" name="Text Box 44"/>
          <p:cNvSpPr txBox="1">
            <a:spLocks noChangeArrowheads="1"/>
          </p:cNvSpPr>
          <p:nvPr/>
        </p:nvSpPr>
        <p:spPr bwMode="auto">
          <a:xfrm>
            <a:off x="3463925" y="3495675"/>
            <a:ext cx="5126038" cy="1562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756" tIns="41993" rIns="80756" bIns="41993">
            <a:spAutoFit/>
          </a:bodyPr>
          <a:lstStyle/>
          <a:p>
            <a:pPr algn="ctr">
              <a:spcBef>
                <a:spcPts val="3025"/>
              </a:spcBef>
              <a:buClr>
                <a:srgbClr val="FAFD00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altLang="en-US" sz="4800" b="1">
                <a:solidFill>
                  <a:srgbClr val="FAFD00"/>
                </a:solidFill>
                <a:latin typeface="Comic Sans MS" pitchFamily="66" charset="0"/>
                <a:ea typeface="MS Gothic" pitchFamily="49" charset="-128"/>
              </a:rPr>
              <a:t>“</a:t>
            </a:r>
            <a:r>
              <a:rPr lang="en-GB" sz="4800" b="1">
                <a:solidFill>
                  <a:srgbClr val="FAFD00"/>
                </a:solidFill>
                <a:latin typeface="Arial" pitchFamily="34" charset="0"/>
                <a:ea typeface="MS Gothic" pitchFamily="49" charset="-128"/>
                <a:cs typeface="Arial" pitchFamily="34" charset="0"/>
              </a:rPr>
              <a:t>CÙNG THẤY NHƯ NHAU</a:t>
            </a:r>
            <a:r>
              <a:rPr lang="en-GB" altLang="en-US" sz="4800" b="1">
                <a:solidFill>
                  <a:srgbClr val="FAFD00"/>
                </a:solidFill>
                <a:latin typeface="Comic Sans MS" pitchFamily="66" charset="0"/>
                <a:ea typeface="MS Gothic" pitchFamily="49" charset="-128"/>
              </a:rPr>
              <a:t>”</a:t>
            </a:r>
            <a:endParaRPr lang="en-GB" sz="4800" b="1">
              <a:solidFill>
                <a:srgbClr val="FAFD00"/>
              </a:solidFill>
              <a:latin typeface="Comic Sans MS" pitchFamily="66" charset="0"/>
              <a:ea typeface="MS Gothic" pitchFamily="49" charset="-128"/>
            </a:endParaRPr>
          </a:p>
        </p:txBody>
      </p:sp>
      <p:sp>
        <p:nvSpPr>
          <p:cNvPr id="22573" name="Text Box 45"/>
          <p:cNvSpPr txBox="1">
            <a:spLocks noChangeArrowheads="1"/>
          </p:cNvSpPr>
          <p:nvPr/>
        </p:nvSpPr>
        <p:spPr bwMode="auto">
          <a:xfrm>
            <a:off x="1763713" y="908050"/>
            <a:ext cx="5718175" cy="119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0756" tIns="41993" rIns="80756" bIns="41993">
            <a:spAutoFit/>
          </a:bodyPr>
          <a:lstStyle/>
          <a:p>
            <a:pPr algn="ctr">
              <a:spcBef>
                <a:spcPts val="4488"/>
              </a:spcBef>
              <a:buClr>
                <a:srgbClr val="FAFD00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6000" b="1">
                <a:solidFill>
                  <a:srgbClr val="FAFD00"/>
                </a:solidFill>
                <a:latin typeface="Comic Sans MS" pitchFamily="66" charset="0"/>
                <a:ea typeface="MS Gothic" pitchFamily="49" charset="-128"/>
              </a:rPr>
              <a:t>CỘNG QUAN</a:t>
            </a:r>
            <a:r>
              <a:rPr lang="en-GB" sz="7200" b="1">
                <a:solidFill>
                  <a:srgbClr val="FAFD00"/>
                </a:solidFill>
                <a:latin typeface="Comic Sans MS" pitchFamily="66" charset="0"/>
                <a:ea typeface="MS Gothic" pitchFamily="49" charset="-128"/>
              </a:rPr>
              <a:t>:</a:t>
            </a:r>
          </a:p>
        </p:txBody>
      </p:sp>
      <p:sp>
        <p:nvSpPr>
          <p:cNvPr id="34849" name="Text Box 46"/>
          <p:cNvSpPr txBox="1">
            <a:spLocks noChangeArrowheads="1"/>
          </p:cNvSpPr>
          <p:nvPr/>
        </p:nvSpPr>
        <p:spPr bwMode="auto">
          <a:xfrm>
            <a:off x="8020050" y="6538913"/>
            <a:ext cx="166688" cy="215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34850" name="Text Box 47"/>
          <p:cNvSpPr txBox="1">
            <a:spLocks noChangeArrowheads="1"/>
          </p:cNvSpPr>
          <p:nvPr/>
        </p:nvSpPr>
        <p:spPr bwMode="auto">
          <a:xfrm>
            <a:off x="8747125" y="6132513"/>
            <a:ext cx="166688" cy="323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34851" name="Text Box 48"/>
          <p:cNvSpPr txBox="1">
            <a:spLocks noChangeArrowheads="1"/>
          </p:cNvSpPr>
          <p:nvPr/>
        </p:nvSpPr>
        <p:spPr bwMode="auto">
          <a:xfrm>
            <a:off x="8358188" y="6542088"/>
            <a:ext cx="301625" cy="219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756" tIns="41993" rIns="80756" bIns="41993" anchor="ctr">
            <a:spAutoFit/>
          </a:bodyPr>
          <a:lstStyle/>
          <a:p>
            <a:pPr algn="ctr">
              <a:spcBef>
                <a:spcPts val="563"/>
              </a:spcBef>
              <a:buClr>
                <a:srgbClr val="FFFF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900" b="1">
                <a:solidFill>
                  <a:srgbClr val="FFFFFF"/>
                </a:solidFill>
                <a:latin typeface="Comic Sans MS" pitchFamily="66" charset="0"/>
                <a:ea typeface="MS Gothic" pitchFamily="49" charset="-128"/>
              </a:rPr>
              <a:t>20</a:t>
            </a:r>
          </a:p>
        </p:txBody>
      </p:sp>
      <p:sp>
        <p:nvSpPr>
          <p:cNvPr id="34852" name="Text Box 49"/>
          <p:cNvSpPr txBox="1">
            <a:spLocks noChangeArrowheads="1"/>
          </p:cNvSpPr>
          <p:nvPr/>
        </p:nvSpPr>
        <p:spPr bwMode="auto">
          <a:xfrm>
            <a:off x="8705850" y="6484938"/>
            <a:ext cx="269875" cy="2952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80756" tIns="41993" rIns="80756" bIns="41993" anchor="ctr">
            <a:spAutoFit/>
          </a:bodyPr>
          <a:lstStyle/>
          <a:p>
            <a:pPr algn="ctr">
              <a:spcBef>
                <a:spcPts val="900"/>
              </a:spcBef>
              <a:buClr>
                <a:srgbClr val="FFFF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1400" b="1">
                <a:solidFill>
                  <a:srgbClr val="FFFFFF"/>
                </a:solidFill>
                <a:latin typeface="Comic Sans MS" pitchFamily="66" charset="0"/>
                <a:ea typeface="MS Gothic" pitchFamily="49" charset="-128"/>
              </a:rPr>
              <a:t>3</a:t>
            </a:r>
          </a:p>
        </p:txBody>
      </p:sp>
      <p:sp>
        <p:nvSpPr>
          <p:cNvPr id="52" name="Title 5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229600" cy="609600"/>
          </a:xfrm>
        </p:spPr>
        <p:txBody>
          <a:bodyPr/>
          <a:lstStyle/>
          <a:p>
            <a:pPr>
              <a:defRPr/>
            </a:pPr>
            <a:r>
              <a:rPr lang="en-US" sz="2900" dirty="0" smtClean="0">
                <a:solidFill>
                  <a:srgbClr val="FFEA18"/>
                </a:solidFill>
                <a:latin typeface="+mn-lt"/>
              </a:rPr>
              <a:t>CHỮ GÌ NGHE LẠ TAI</a:t>
            </a:r>
            <a:r>
              <a:rPr lang="en-US" sz="2900" dirty="0" smtClean="0">
                <a:solidFill>
                  <a:srgbClr val="FFEA18"/>
                </a:solidFill>
                <a:latin typeface="Comic Sans MS" pitchFamily="66" charset="0"/>
              </a:rPr>
              <a:t>…</a:t>
            </a:r>
            <a:endParaRPr lang="en-US" dirty="0" smtClean="0"/>
          </a:p>
        </p:txBody>
      </p:sp>
      <p:sp>
        <p:nvSpPr>
          <p:cNvPr id="34854" name="TextBox 52"/>
          <p:cNvSpPr txBox="1">
            <a:spLocks noChangeArrowheads="1"/>
          </p:cNvSpPr>
          <p:nvPr/>
        </p:nvSpPr>
        <p:spPr bwMode="auto">
          <a:xfrm>
            <a:off x="8388350" y="0"/>
            <a:ext cx="6985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51a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 animBg="1"/>
      <p:bldP spid="5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gradFill rotWithShape="0">
            <a:gsLst>
              <a:gs pos="0">
                <a:srgbClr val="333399">
                  <a:alpha val="44000"/>
                </a:srgbClr>
              </a:gs>
              <a:gs pos="50000">
                <a:srgbClr val="171747"/>
              </a:gs>
              <a:gs pos="100000">
                <a:srgbClr val="333399">
                  <a:alpha val="44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0" y="5162550"/>
            <a:ext cx="9144000" cy="1466850"/>
          </a:xfrm>
          <a:prstGeom prst="rect">
            <a:avLst/>
          </a:prstGeom>
          <a:solidFill>
            <a:srgbClr val="FF33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  <a:ea typeface="Osaka" pitchFamily="-84" charset="-128"/>
            </a:endParaRP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0" y="2419350"/>
            <a:ext cx="9144000" cy="1466850"/>
          </a:xfrm>
          <a:prstGeom prst="rect">
            <a:avLst/>
          </a:prstGeom>
          <a:solidFill>
            <a:srgbClr val="FF9933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Arial"/>
              <a:ea typeface="Osaka" pitchFamily="-84" charset="-128"/>
            </a:endParaRPr>
          </a:p>
        </p:txBody>
      </p:sp>
      <p:sp>
        <p:nvSpPr>
          <p:cNvPr id="181253" name="Text Box 5"/>
          <p:cNvSpPr txBox="1">
            <a:spLocks noChangeArrowheads="1"/>
          </p:cNvSpPr>
          <p:nvPr/>
        </p:nvSpPr>
        <p:spPr bwMode="auto">
          <a:xfrm>
            <a:off x="0" y="990600"/>
            <a:ext cx="9144000" cy="6093976"/>
          </a:xfrm>
          <a:prstGeom prst="rect">
            <a:avLst/>
          </a:prstGeom>
          <a:solidFill>
            <a:srgbClr val="CCCCFF">
              <a:alpha val="5803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Luca 7:36-50</a:t>
            </a:r>
          </a:p>
          <a:p>
            <a:endParaRPr lang="en-US" sz="28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endParaRPr lang="en-US" sz="28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chức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vụ</a:t>
            </a:r>
            <a:endParaRPr lang="en-US" sz="28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khóc</a:t>
            </a:r>
            <a:endParaRPr lang="en-US" sz="28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endParaRPr lang="en-US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thờ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phượng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tội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</a:p>
          <a:p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phụ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nữ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cần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tha</a:t>
            </a:r>
            <a:r>
              <a:rPr lang="en-US" altLang="ja-JP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/>
            </a:r>
            <a:br>
              <a:rPr lang="en-US" altLang="ja-JP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</a:br>
            <a:r>
              <a:rPr lang="en-US" altLang="ja-JP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(Luca7:48)</a:t>
            </a:r>
          </a:p>
          <a:p>
            <a:endParaRPr lang="en-US" sz="28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Do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PN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xấu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nết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tại</a:t>
            </a:r>
            <a:endParaRPr lang="en-US" sz="28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Simôn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</a:t>
            </a:r>
          </a:p>
          <a:p>
            <a:r>
              <a:rPr lang="en-US" sz="2800" b="1" dirty="0" err="1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Pharisi</a:t>
            </a:r>
            <a:r>
              <a:rPr lang="en-US" sz="2800" b="1" dirty="0">
                <a:solidFill>
                  <a:srgbClr val="000000"/>
                </a:solidFill>
                <a:latin typeface="Lucida Sans Unicode" pitchFamily="34" charset="0"/>
                <a:ea typeface="Osaka" pitchFamily="-84" charset="-128"/>
              </a:rPr>
              <a:t> (Luca 7:40)</a:t>
            </a:r>
          </a:p>
          <a:p>
            <a:endParaRPr lang="en-US" sz="2800" b="1" dirty="0">
              <a:solidFill>
                <a:srgbClr val="000000"/>
              </a:solidFill>
              <a:latin typeface="Lucida Sans Unicode" pitchFamily="34" charset="0"/>
              <a:ea typeface="Osaka" pitchFamily="-84" charset="-128"/>
            </a:endParaRPr>
          </a:p>
        </p:txBody>
      </p:sp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4343400" y="1006475"/>
            <a:ext cx="4935538" cy="5970588"/>
          </a:xfrm>
          <a:prstGeom prst="rect">
            <a:avLst/>
          </a:prstGeom>
          <a:solidFill>
            <a:srgbClr val="99FFCC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Giăng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12:1-11</a:t>
            </a:r>
          </a:p>
          <a:p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Mat 26:6-13; Mác14:3-9</a:t>
            </a:r>
          </a:p>
          <a:p>
            <a:endParaRPr lang="en-US" sz="2800" b="1" dirty="0">
              <a:solidFill>
                <a:srgbClr val="00009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Bắt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đầu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tuần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Thương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khó</a:t>
            </a:r>
            <a:endParaRPr lang="en-US" sz="2800" b="1" dirty="0">
              <a:solidFill>
                <a:srgbClr val="00009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Không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ghi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Khóc</a:t>
            </a:r>
            <a:endParaRPr lang="en-US" sz="2800" b="1" dirty="0">
              <a:solidFill>
                <a:srgbClr val="000090"/>
              </a:solidFill>
              <a:latin typeface="Lucida Sans Unicode" pitchFamily="34" charset="0"/>
              <a:ea typeface="Osaka" pitchFamily="-84" charset="-128"/>
            </a:endParaRPr>
          </a:p>
          <a:p>
            <a:endParaRPr lang="en-US" b="1" dirty="0">
              <a:solidFill>
                <a:srgbClr val="00009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Để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chôn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,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phụ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nữ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không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cần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được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tha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thứ</a:t>
            </a:r>
            <a:endParaRPr lang="en-US" sz="2800" b="1" dirty="0">
              <a:solidFill>
                <a:srgbClr val="000090"/>
              </a:solidFill>
              <a:latin typeface="Lucida Sans Unicode" pitchFamily="34" charset="0"/>
              <a:ea typeface="Osaka" pitchFamily="-84" charset="-128"/>
            </a:endParaRPr>
          </a:p>
          <a:p>
            <a:endParaRPr lang="en-US" sz="2800" b="1" dirty="0">
              <a:solidFill>
                <a:srgbClr val="000090"/>
              </a:solidFill>
              <a:latin typeface="Lucida Sans Unicode" pitchFamily="34" charset="0"/>
              <a:ea typeface="Osaka" pitchFamily="-84" charset="-128"/>
            </a:endParaRPr>
          </a:p>
          <a:p>
            <a:endParaRPr lang="en-US" sz="2800" b="1" dirty="0">
              <a:solidFill>
                <a:srgbClr val="00009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Do Mari,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em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gái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Laxarơ</a:t>
            </a:r>
            <a:r>
              <a:rPr lang="en-US" altLang="ja-JP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, </a:t>
            </a:r>
            <a:r>
              <a:rPr lang="en-US" altLang="ja-JP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tại</a:t>
            </a:r>
            <a:r>
              <a:rPr lang="en-US" altLang="ja-JP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altLang="ja-JP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nhà</a:t>
            </a:r>
            <a:r>
              <a:rPr lang="en-US" altLang="ja-JP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altLang="ja-JP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Simôn</a:t>
            </a:r>
            <a:r>
              <a:rPr lang="en-US" altLang="ja-JP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altLang="ja-JP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người</a:t>
            </a:r>
            <a:r>
              <a:rPr lang="en-US" altLang="ja-JP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</a:t>
            </a:r>
            <a:r>
              <a:rPr lang="en-US" altLang="ja-JP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Phung</a:t>
            </a:r>
            <a:endParaRPr lang="en-US" altLang="ja-JP" sz="2800" b="1" dirty="0">
              <a:solidFill>
                <a:srgbClr val="000090"/>
              </a:solidFill>
              <a:latin typeface="Lucida Sans Unicode" pitchFamily="34" charset="0"/>
              <a:ea typeface="Osaka" pitchFamily="-84" charset="-128"/>
            </a:endParaRPr>
          </a:p>
          <a:p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(Mat 26:6; </a:t>
            </a:r>
            <a:r>
              <a:rPr lang="en-US" sz="2800" b="1" dirty="0" err="1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Mác</a:t>
            </a:r>
            <a:r>
              <a:rPr lang="en-US" sz="2800" b="1" dirty="0">
                <a:solidFill>
                  <a:srgbClr val="000090"/>
                </a:solidFill>
                <a:latin typeface="Lucida Sans Unicode" pitchFamily="34" charset="0"/>
                <a:ea typeface="Osaka" pitchFamily="-84" charset="-128"/>
              </a:rPr>
              <a:t> 14:3)</a:t>
            </a:r>
          </a:p>
          <a:p>
            <a:endParaRPr lang="en-US" sz="2800" b="1" dirty="0">
              <a:solidFill>
                <a:srgbClr val="000090"/>
              </a:solidFill>
              <a:latin typeface="Lucida Sans Unicode" pitchFamily="34" charset="0"/>
              <a:ea typeface="Osaka" pitchFamily="-84" charset="-128"/>
            </a:endParaRPr>
          </a:p>
        </p:txBody>
      </p:sp>
      <p:sp>
        <p:nvSpPr>
          <p:cNvPr id="181255" name="Rectangle 7"/>
          <p:cNvSpPr>
            <a:spLocks noGrp="1" noChangeArrowheads="1"/>
          </p:cNvSpPr>
          <p:nvPr>
            <p:ph type="title"/>
          </p:nvPr>
        </p:nvSpPr>
        <p:spPr>
          <a:xfrm>
            <a:off x="611188" y="238125"/>
            <a:ext cx="8532812" cy="769441"/>
          </a:xfrm>
        </p:spPr>
        <p:txBody>
          <a:bodyPr anchor="t">
            <a:spAutoFit/>
          </a:bodyPr>
          <a:lstStyle/>
          <a:p>
            <a:pPr algn="ctr" eaLnBrk="1" hangingPunct="1">
              <a:defRPr/>
            </a:pPr>
            <a:r>
              <a:rPr lang="en-US" sz="4400" b="1" dirty="0" err="1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Hai</a:t>
            </a:r>
            <a:r>
              <a:rPr lang="en-US" sz="4400" b="1" dirty="0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lần</a:t>
            </a:r>
            <a:r>
              <a:rPr lang="en-US" sz="4400" b="1" dirty="0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xức</a:t>
            </a:r>
            <a:r>
              <a:rPr lang="en-US" sz="4400" b="1" dirty="0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dầu</a:t>
            </a:r>
            <a:r>
              <a:rPr lang="en-US" sz="4400" b="1" dirty="0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Chúa</a:t>
            </a:r>
            <a:r>
              <a:rPr lang="en-US" sz="4400" b="1" dirty="0" smtClean="0">
                <a:solidFill>
                  <a:schemeClr val="bg1"/>
                </a:solidFill>
                <a:effectLst/>
                <a:latin typeface="Lucida Sans Unicode" pitchFamily="34" charset="0"/>
                <a:ea typeface="ＭＳ Ｐゴシック" pitchFamily="34" charset="-128"/>
              </a:rPr>
              <a:t> Jesus</a:t>
            </a:r>
          </a:p>
        </p:txBody>
      </p:sp>
      <p:pic>
        <p:nvPicPr>
          <p:cNvPr id="93194" name="Picture 8" descr="PAM219"/>
          <p:cNvPicPr>
            <a:picLocks noChangeAspect="1" noChangeArrowheads="1"/>
          </p:cNvPicPr>
          <p:nvPr/>
        </p:nvPicPr>
        <p:blipFill>
          <a:blip r:embed="rId4" cstate="print"/>
          <a:srcRect l="13818" t="8000" r="7790"/>
          <a:stretch>
            <a:fillRect/>
          </a:stretch>
        </p:blipFill>
        <p:spPr bwMode="auto">
          <a:xfrm>
            <a:off x="8583613" y="0"/>
            <a:ext cx="56038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5" name="Picture 9" descr="PAM219"/>
          <p:cNvPicPr>
            <a:picLocks noChangeAspect="1" noChangeArrowheads="1"/>
          </p:cNvPicPr>
          <p:nvPr/>
        </p:nvPicPr>
        <p:blipFill>
          <a:blip r:embed="rId4" cstate="print"/>
          <a:srcRect l="13818" t="8000" r="7790"/>
          <a:stretch>
            <a:fillRect/>
          </a:stretch>
        </p:blipFill>
        <p:spPr bwMode="auto">
          <a:xfrm>
            <a:off x="0" y="0"/>
            <a:ext cx="5603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463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plus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1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81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8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animBg="1"/>
      <p:bldP spid="181252" grpId="0" animBg="1"/>
      <p:bldP spid="181253" grpId="0" animBg="1"/>
      <p:bldP spid="18125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69" name="Picture 1" descr="14_Jesus_Anointed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347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088" y="0"/>
            <a:ext cx="1031557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0"/>
            <a:ext cx="8153400" cy="936625"/>
          </a:xfrm>
        </p:spPr>
        <p:txBody>
          <a:bodyPr anchor="ctr"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  <a:latin typeface="Arial"/>
                <a:cs typeface="Arial"/>
              </a:rPr>
              <a:t>Peter</a:t>
            </a:r>
            <a:r>
              <a:rPr lang="fr-FR" b="1" dirty="0" smtClean="0">
                <a:effectLst>
                  <a:outerShdw blurRad="38100" dist="38100" dir="2700000" algn="tl">
                    <a:srgbClr val="666633"/>
                  </a:outerShdw>
                </a:effectLst>
                <a:latin typeface="Arial"/>
                <a:cs typeface="Arial"/>
              </a:rPr>
              <a:t>'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  <a:latin typeface="Arial"/>
                <a:cs typeface="Arial"/>
              </a:rPr>
              <a:t>s Calling</a:t>
            </a:r>
            <a:endParaRPr lang="en-US" b="1" dirty="0">
              <a:effectLst>
                <a:outerShdw blurRad="38100" dist="38100" dir="2700000" algn="tl">
                  <a:srgbClr val="666633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39750" y="620713"/>
            <a:ext cx="62642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Arial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Arial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Arial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ea typeface="ＭＳ Ｐゴシック" charset="0"/>
                <a:cs typeface="Arial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en-US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666633"/>
                  </a:outerShdw>
                </a:effectLst>
                <a:latin typeface="Arial"/>
                <a:cs typeface="Arial"/>
              </a:rPr>
              <a:t>(Mark's source for his gospel)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666633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972659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88913"/>
            <a:ext cx="8153400" cy="93662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  <a:latin typeface="Arial"/>
                <a:cs typeface="Arial"/>
              </a:rPr>
              <a:t>Peter</a:t>
            </a:r>
            <a:r>
              <a:rPr lang="fr-FR" b="1" dirty="0" smtClean="0">
                <a:effectLst>
                  <a:outerShdw blurRad="38100" dist="38100" dir="2700000" algn="tl">
                    <a:srgbClr val="666633"/>
                  </a:outerShdw>
                </a:effectLst>
                <a:latin typeface="Arial"/>
                <a:cs typeface="Arial"/>
              </a:rPr>
              <a:t>'</a:t>
            </a:r>
            <a:r>
              <a:rPr lang="en-US" b="1" dirty="0" smtClean="0">
                <a:effectLst>
                  <a:outerShdw blurRad="38100" dist="38100" dir="2700000" algn="tl">
                    <a:srgbClr val="666633"/>
                  </a:outerShdw>
                </a:effectLst>
                <a:latin typeface="Arial"/>
                <a:cs typeface="Arial"/>
              </a:rPr>
              <a:t>s Denials</a:t>
            </a:r>
            <a:endParaRPr lang="en-US" b="1" dirty="0">
              <a:effectLst>
                <a:outerShdw blurRad="38100" dist="38100" dir="2700000" algn="tl">
                  <a:srgbClr val="666633"/>
                </a:outerShdw>
              </a:effectLst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087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5" name="Picture 1" descr="00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6" name="Picture 1" descr="10_Peter_Denies_Jesus_10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900" y="5013325"/>
            <a:ext cx="9109075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>
                <a:solidFill>
                  <a:srgbClr val="6BCBF4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PETER DENIES JESUS</a:t>
            </a:r>
          </a:p>
        </p:txBody>
      </p:sp>
      <p:pic>
        <p:nvPicPr>
          <p:cNvPr id="267268" name="Picture 2" descr="FB_00_Prodigal Son_1024.jpg                                    008FF0F0Drive A                        7C26844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410"/>
          <a:stretch>
            <a:fillRect/>
          </a:stretch>
        </p:blipFill>
        <p:spPr bwMode="auto">
          <a:xfrm>
            <a:off x="-1588" y="6064250"/>
            <a:ext cx="9182101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7269" name="Picture 3" descr="16_Lost_Coin_1024.jpg                                          00D23280Drive A                        7C268443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4" t="13840" r="13797" b="36546"/>
          <a:stretch>
            <a:fillRect/>
          </a:stretch>
        </p:blipFill>
        <p:spPr bwMode="auto">
          <a:xfrm>
            <a:off x="179388" y="188913"/>
            <a:ext cx="3497262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" y="2060575"/>
            <a:ext cx="3582988" cy="20621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Matthew 26:69-75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Mark 14:66-72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Luke 22:54-62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John 18:15-27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900" y="4695825"/>
            <a:ext cx="326231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FFFFFF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THE EASTER STORY</a:t>
            </a:r>
          </a:p>
        </p:txBody>
      </p:sp>
    </p:spTree>
    <p:extLst>
      <p:ext uri="{BB962C8B-B14F-4D97-AF65-F5344CB8AC3E}">
        <p14:creationId xmlns:p14="http://schemas.microsoft.com/office/powerpoint/2010/main" val="1098102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89" name="Picture 3" descr="01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730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3" name="Picture 1" descr="02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54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7" name="Picture 1" descr="03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15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1" name="Picture 1" descr="04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006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1" descr="05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484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" y="231775"/>
            <a:ext cx="8401050" cy="6400800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</p:pic>
      <p:sp>
        <p:nvSpPr>
          <p:cNvPr id="35843" name="Rectangle 2"/>
          <p:cNvSpPr>
            <a:spLocks noChangeArrowheads="1"/>
          </p:cNvSpPr>
          <p:nvPr/>
        </p:nvSpPr>
        <p:spPr bwMode="auto">
          <a:xfrm>
            <a:off x="153988" y="6554788"/>
            <a:ext cx="132238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35844" name="Rectangle 3"/>
          <p:cNvSpPr>
            <a:spLocks noChangeArrowheads="1"/>
          </p:cNvSpPr>
          <p:nvPr/>
        </p:nvSpPr>
        <p:spPr bwMode="auto">
          <a:xfrm>
            <a:off x="1139825" y="762000"/>
            <a:ext cx="6802438" cy="545465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23556" name="AutoShape 4"/>
          <p:cNvSpPr>
            <a:spLocks noChangeArrowheads="1"/>
          </p:cNvSpPr>
          <p:nvPr/>
        </p:nvSpPr>
        <p:spPr bwMode="auto">
          <a:xfrm>
            <a:off x="4725988" y="889000"/>
            <a:ext cx="3003550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81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blurRad="63500" dist="161899" dir="2700000" algn="ctr" rotWithShape="0">
              <a:srgbClr val="00000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7" charset="0"/>
              <a:ea typeface="MS Gothic"/>
              <a:cs typeface="MS Gothic"/>
            </a:endParaRPr>
          </a:p>
        </p:txBody>
      </p:sp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1339850" y="3565525"/>
            <a:ext cx="3001963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81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blurRad="63500" dist="161899" dir="2700000" algn="ctr" rotWithShape="0">
              <a:srgbClr val="00000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7" charset="0"/>
              <a:ea typeface="MS Gothic"/>
              <a:cs typeface="MS Gothic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4724400" y="3544888"/>
            <a:ext cx="3003550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81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blurRad="63500" dist="161899" dir="2700000" algn="ctr" rotWithShape="0">
              <a:srgbClr val="00000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7" charset="0"/>
              <a:ea typeface="MS Gothic"/>
              <a:cs typeface="MS Gothic"/>
            </a:endParaRP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1338263" y="882650"/>
            <a:ext cx="3003550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81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blurRad="63500" dist="161899" dir="2700000" algn="ctr" rotWithShape="0">
              <a:srgbClr val="00000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7" charset="0"/>
              <a:ea typeface="MS Gothic"/>
              <a:cs typeface="MS Gothic"/>
            </a:endParaRPr>
          </a:p>
        </p:txBody>
      </p:sp>
      <p:sp>
        <p:nvSpPr>
          <p:cNvPr id="35849" name="Rectangle 8"/>
          <p:cNvSpPr>
            <a:spLocks noChangeArrowheads="1"/>
          </p:cNvSpPr>
          <p:nvPr/>
        </p:nvSpPr>
        <p:spPr bwMode="auto">
          <a:xfrm>
            <a:off x="4814888" y="946150"/>
            <a:ext cx="4127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250"/>
              </a:spcBef>
              <a:buClr>
                <a:srgbClr val="FAFD00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600" b="1">
                <a:solidFill>
                  <a:srgbClr val="FAFD00"/>
                </a:solidFill>
                <a:latin typeface="Helvetica" pitchFamily="-84" charset="0"/>
                <a:ea typeface="MS Gothic" pitchFamily="49" charset="-128"/>
              </a:rPr>
              <a:t>2</a:t>
            </a:r>
          </a:p>
        </p:txBody>
      </p:sp>
      <p:sp>
        <p:nvSpPr>
          <p:cNvPr id="35850" name="Rectangle 9"/>
          <p:cNvSpPr>
            <a:spLocks noChangeArrowheads="1"/>
          </p:cNvSpPr>
          <p:nvPr/>
        </p:nvSpPr>
        <p:spPr bwMode="auto">
          <a:xfrm>
            <a:off x="1427163" y="3638550"/>
            <a:ext cx="4127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250"/>
              </a:spcBef>
              <a:buClr>
                <a:srgbClr val="FAFD00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600" b="1">
                <a:solidFill>
                  <a:srgbClr val="FAFD00"/>
                </a:solidFill>
                <a:latin typeface="Helvetica" pitchFamily="-84" charset="0"/>
                <a:ea typeface="MS Gothic" pitchFamily="49" charset="-128"/>
              </a:rPr>
              <a:t>3</a:t>
            </a:r>
          </a:p>
        </p:txBody>
      </p:sp>
      <p:sp>
        <p:nvSpPr>
          <p:cNvPr id="35851" name="Rectangle 10"/>
          <p:cNvSpPr>
            <a:spLocks noChangeArrowheads="1"/>
          </p:cNvSpPr>
          <p:nvPr/>
        </p:nvSpPr>
        <p:spPr bwMode="auto">
          <a:xfrm>
            <a:off x="4860925" y="3624263"/>
            <a:ext cx="4127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250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6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4</a:t>
            </a:r>
          </a:p>
        </p:txBody>
      </p:sp>
      <p:sp>
        <p:nvSpPr>
          <p:cNvPr id="35852" name="Rectangle 11"/>
          <p:cNvSpPr>
            <a:spLocks noChangeArrowheads="1"/>
          </p:cNvSpPr>
          <p:nvPr/>
        </p:nvSpPr>
        <p:spPr bwMode="auto">
          <a:xfrm>
            <a:off x="1412875" y="962025"/>
            <a:ext cx="4127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250"/>
              </a:spcBef>
              <a:buClr>
                <a:srgbClr val="FAFD00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600" b="1">
                <a:solidFill>
                  <a:srgbClr val="FAFD00"/>
                </a:solidFill>
                <a:latin typeface="Helvetica" pitchFamily="-84" charset="0"/>
                <a:ea typeface="MS Gothic" pitchFamily="49" charset="-128"/>
              </a:rPr>
              <a:t>1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652588" y="1647825"/>
            <a:ext cx="890587" cy="1344613"/>
            <a:chOff x="1145" y="1176"/>
            <a:chExt cx="617" cy="961"/>
          </a:xfrm>
        </p:grpSpPr>
        <p:sp>
          <p:nvSpPr>
            <p:cNvPr id="35894" name="Rectangle 13"/>
            <p:cNvSpPr>
              <a:spLocks noChangeArrowheads="1"/>
            </p:cNvSpPr>
            <p:nvPr/>
          </p:nvSpPr>
          <p:spPr bwMode="auto">
            <a:xfrm>
              <a:off x="1145" y="1176"/>
              <a:ext cx="58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CHO:</a:t>
              </a:r>
            </a:p>
          </p:txBody>
        </p:sp>
        <p:sp>
          <p:nvSpPr>
            <p:cNvPr id="35895" name="Rectangle 14"/>
            <p:cNvSpPr>
              <a:spLocks noChangeArrowheads="1"/>
            </p:cNvSpPr>
            <p:nvPr/>
          </p:nvSpPr>
          <p:spPr bwMode="auto">
            <a:xfrm>
              <a:off x="1145" y="1530"/>
              <a:ext cx="587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NHƯ:</a:t>
              </a:r>
            </a:p>
          </p:txBody>
        </p:sp>
        <p:sp>
          <p:nvSpPr>
            <p:cNvPr id="35896" name="Rectangle 15"/>
            <p:cNvSpPr>
              <a:spLocks noChangeArrowheads="1"/>
            </p:cNvSpPr>
            <p:nvPr/>
          </p:nvSpPr>
          <p:spPr bwMode="auto">
            <a:xfrm>
              <a:off x="1145" y="1834"/>
              <a:ext cx="617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ĐiỀU</a:t>
              </a:r>
            </a:p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NGÀI: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5003800" y="1700213"/>
            <a:ext cx="890588" cy="1344612"/>
            <a:chOff x="3513" y="1184"/>
            <a:chExt cx="617" cy="961"/>
          </a:xfrm>
        </p:grpSpPr>
        <p:sp>
          <p:nvSpPr>
            <p:cNvPr id="35891" name="Rectangle 17"/>
            <p:cNvSpPr>
              <a:spLocks noChangeArrowheads="1"/>
            </p:cNvSpPr>
            <p:nvPr/>
          </p:nvSpPr>
          <p:spPr bwMode="auto">
            <a:xfrm>
              <a:off x="3513" y="1184"/>
              <a:ext cx="58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CHO:</a:t>
              </a:r>
            </a:p>
          </p:txBody>
        </p:sp>
        <p:sp>
          <p:nvSpPr>
            <p:cNvPr id="35892" name="Rectangle 18"/>
            <p:cNvSpPr>
              <a:spLocks noChangeArrowheads="1"/>
            </p:cNvSpPr>
            <p:nvPr/>
          </p:nvSpPr>
          <p:spPr bwMode="auto">
            <a:xfrm>
              <a:off x="3513" y="1538"/>
              <a:ext cx="587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NHƯ:</a:t>
              </a:r>
            </a:p>
          </p:txBody>
        </p:sp>
        <p:sp>
          <p:nvSpPr>
            <p:cNvPr id="35893" name="Rectangle 19"/>
            <p:cNvSpPr>
              <a:spLocks noChangeArrowheads="1"/>
            </p:cNvSpPr>
            <p:nvPr/>
          </p:nvSpPr>
          <p:spPr bwMode="auto">
            <a:xfrm>
              <a:off x="3513" y="1842"/>
              <a:ext cx="617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ĐiỀU</a:t>
              </a:r>
            </a:p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NGÀI:</a:t>
              </a: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1403350" y="4325938"/>
            <a:ext cx="1162050" cy="1344612"/>
            <a:chOff x="1161" y="3088"/>
            <a:chExt cx="617" cy="961"/>
          </a:xfrm>
        </p:grpSpPr>
        <p:sp>
          <p:nvSpPr>
            <p:cNvPr id="35888" name="Rectangle 21"/>
            <p:cNvSpPr>
              <a:spLocks noChangeArrowheads="1"/>
            </p:cNvSpPr>
            <p:nvPr/>
          </p:nvSpPr>
          <p:spPr bwMode="auto">
            <a:xfrm>
              <a:off x="1161" y="3088"/>
              <a:ext cx="58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CHO:</a:t>
              </a:r>
            </a:p>
          </p:txBody>
        </p:sp>
        <p:sp>
          <p:nvSpPr>
            <p:cNvPr id="35889" name="Rectangle 22"/>
            <p:cNvSpPr>
              <a:spLocks noChangeArrowheads="1"/>
            </p:cNvSpPr>
            <p:nvPr/>
          </p:nvSpPr>
          <p:spPr bwMode="auto">
            <a:xfrm>
              <a:off x="1161" y="3442"/>
              <a:ext cx="587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NHƯ:</a:t>
              </a:r>
            </a:p>
          </p:txBody>
        </p:sp>
        <p:sp>
          <p:nvSpPr>
            <p:cNvPr id="35890" name="Rectangle 23"/>
            <p:cNvSpPr>
              <a:spLocks noChangeArrowheads="1"/>
            </p:cNvSpPr>
            <p:nvPr/>
          </p:nvSpPr>
          <p:spPr bwMode="auto">
            <a:xfrm>
              <a:off x="1161" y="3746"/>
              <a:ext cx="617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ĐiỀU</a:t>
              </a:r>
            </a:p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FAFD00"/>
                  </a:solidFill>
                  <a:latin typeface="Helvetica" pitchFamily="-84" charset="0"/>
                  <a:ea typeface="MS Gothic" pitchFamily="49" charset="-128"/>
                </a:rPr>
                <a:t>NGÀI: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5011738" y="4325938"/>
            <a:ext cx="890587" cy="1346200"/>
            <a:chOff x="3473" y="3088"/>
            <a:chExt cx="617" cy="962"/>
          </a:xfrm>
        </p:grpSpPr>
        <p:sp>
          <p:nvSpPr>
            <p:cNvPr id="35885" name="Rectangle 25"/>
            <p:cNvSpPr>
              <a:spLocks noChangeArrowheads="1"/>
            </p:cNvSpPr>
            <p:nvPr/>
          </p:nvSpPr>
          <p:spPr bwMode="auto">
            <a:xfrm>
              <a:off x="3473" y="3088"/>
              <a:ext cx="587" cy="2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TO:</a:t>
              </a:r>
            </a:p>
          </p:txBody>
        </p:sp>
        <p:sp>
          <p:nvSpPr>
            <p:cNvPr id="35886" name="Rectangle 26"/>
            <p:cNvSpPr>
              <a:spLocks noChangeArrowheads="1"/>
            </p:cNvSpPr>
            <p:nvPr/>
          </p:nvSpPr>
          <p:spPr bwMode="auto">
            <a:xfrm>
              <a:off x="3473" y="3442"/>
              <a:ext cx="587" cy="2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AS:</a:t>
              </a:r>
            </a:p>
          </p:txBody>
        </p:sp>
        <p:sp>
          <p:nvSpPr>
            <p:cNvPr id="35887" name="Rectangle 27"/>
            <p:cNvSpPr>
              <a:spLocks noChangeArrowheads="1"/>
            </p:cNvSpPr>
            <p:nvPr/>
          </p:nvSpPr>
          <p:spPr bwMode="auto">
            <a:xfrm>
              <a:off x="3473" y="3746"/>
              <a:ext cx="617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360" tIns="44280" rIns="90360" bIns="44280">
              <a:spAutoFit/>
            </a:bodyPr>
            <a:lstStyle/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WHAT</a:t>
              </a:r>
            </a:p>
            <a:p>
              <a:pPr>
                <a:lnSpc>
                  <a:spcPct val="35000"/>
                </a:lnSpc>
                <a:spcBef>
                  <a:spcPts val="1125"/>
                </a:spcBef>
                <a:buClr>
                  <a:srgbClr val="0066FF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</a:pPr>
              <a:r>
                <a:rPr lang="en-GB" sz="1800" b="1">
                  <a:solidFill>
                    <a:srgbClr val="0066FF"/>
                  </a:solidFill>
                  <a:latin typeface="Helvetica" pitchFamily="-84" charset="0"/>
                  <a:ea typeface="MS Gothic" pitchFamily="49" charset="-128"/>
                </a:rPr>
                <a:t>HE:</a:t>
              </a:r>
            </a:p>
          </p:txBody>
        </p:sp>
      </p:grpSp>
      <p:sp>
        <p:nvSpPr>
          <p:cNvPr id="55312" name="Rectangle 28"/>
          <p:cNvSpPr>
            <a:spLocks noChangeArrowheads="1"/>
          </p:cNvSpPr>
          <p:nvPr/>
        </p:nvSpPr>
        <p:spPr bwMode="auto">
          <a:xfrm>
            <a:off x="1757363" y="1004888"/>
            <a:ext cx="2355850" cy="573087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32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MATHIƠ</a:t>
            </a:r>
          </a:p>
        </p:txBody>
      </p:sp>
      <p:sp>
        <p:nvSpPr>
          <p:cNvPr id="55313" name="Rectangle 29"/>
          <p:cNvSpPr>
            <a:spLocks noChangeArrowheads="1"/>
          </p:cNvSpPr>
          <p:nvPr/>
        </p:nvSpPr>
        <p:spPr bwMode="auto">
          <a:xfrm>
            <a:off x="5588000" y="1025525"/>
            <a:ext cx="2036763" cy="573088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32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MÁC</a:t>
            </a:r>
          </a:p>
        </p:txBody>
      </p:sp>
      <p:sp>
        <p:nvSpPr>
          <p:cNvPr id="55314" name="Rectangle 30"/>
          <p:cNvSpPr>
            <a:spLocks noChangeArrowheads="1"/>
          </p:cNvSpPr>
          <p:nvPr/>
        </p:nvSpPr>
        <p:spPr bwMode="auto">
          <a:xfrm>
            <a:off x="2149475" y="3692525"/>
            <a:ext cx="2035175" cy="573088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3200" b="1" dirty="0">
                <a:solidFill>
                  <a:srgbClr val="66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LUCA</a:t>
            </a:r>
          </a:p>
        </p:txBody>
      </p:sp>
      <p:sp>
        <p:nvSpPr>
          <p:cNvPr id="35860" name="Rectangle 31"/>
          <p:cNvSpPr>
            <a:spLocks noChangeArrowheads="1"/>
          </p:cNvSpPr>
          <p:nvPr/>
        </p:nvSpPr>
        <p:spPr bwMode="auto">
          <a:xfrm>
            <a:off x="5759450" y="3684588"/>
            <a:ext cx="1476375" cy="56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32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JOHN</a:t>
            </a:r>
          </a:p>
        </p:txBody>
      </p:sp>
      <p:sp>
        <p:nvSpPr>
          <p:cNvPr id="55316" name="Rectangle 32"/>
          <p:cNvSpPr>
            <a:spLocks noChangeArrowheads="1"/>
          </p:cNvSpPr>
          <p:nvPr/>
        </p:nvSpPr>
        <p:spPr bwMode="auto">
          <a:xfrm>
            <a:off x="2424113" y="1560513"/>
            <a:ext cx="1766887" cy="449262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CECECE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DO THÁI</a:t>
            </a:r>
          </a:p>
        </p:txBody>
      </p:sp>
      <p:sp>
        <p:nvSpPr>
          <p:cNvPr id="55317" name="Rectangle 33"/>
          <p:cNvSpPr>
            <a:spLocks noChangeArrowheads="1"/>
          </p:cNvSpPr>
          <p:nvPr/>
        </p:nvSpPr>
        <p:spPr bwMode="auto">
          <a:xfrm>
            <a:off x="5899150" y="1570038"/>
            <a:ext cx="1766888" cy="449262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CECECE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LA MÃ</a:t>
            </a:r>
          </a:p>
        </p:txBody>
      </p:sp>
      <p:sp>
        <p:nvSpPr>
          <p:cNvPr id="55318" name="Rectangle 34"/>
          <p:cNvSpPr>
            <a:spLocks noChangeArrowheads="1"/>
          </p:cNvSpPr>
          <p:nvPr/>
        </p:nvSpPr>
        <p:spPr bwMode="auto">
          <a:xfrm>
            <a:off x="2462213" y="4237038"/>
            <a:ext cx="1766887" cy="449262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CECECE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HY LẠP</a:t>
            </a:r>
          </a:p>
        </p:txBody>
      </p:sp>
      <p:sp>
        <p:nvSpPr>
          <p:cNvPr id="35864" name="Rectangle 35"/>
          <p:cNvSpPr>
            <a:spLocks noChangeArrowheads="1"/>
          </p:cNvSpPr>
          <p:nvPr/>
        </p:nvSpPr>
        <p:spPr bwMode="auto">
          <a:xfrm>
            <a:off x="5334000" y="4241800"/>
            <a:ext cx="269398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CHURCH</a:t>
            </a:r>
          </a:p>
        </p:txBody>
      </p:sp>
      <p:sp>
        <p:nvSpPr>
          <p:cNvPr id="55320" name="Rectangle 36"/>
          <p:cNvSpPr>
            <a:spLocks noChangeArrowheads="1"/>
          </p:cNvSpPr>
          <p:nvPr/>
        </p:nvSpPr>
        <p:spPr bwMode="auto">
          <a:xfrm>
            <a:off x="2424113" y="2070100"/>
            <a:ext cx="1766887" cy="449263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CECECE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VUA</a:t>
            </a:r>
          </a:p>
        </p:txBody>
      </p:sp>
      <p:sp>
        <p:nvSpPr>
          <p:cNvPr id="55321" name="Rectangle 37"/>
          <p:cNvSpPr>
            <a:spLocks noChangeArrowheads="1"/>
          </p:cNvSpPr>
          <p:nvPr/>
        </p:nvSpPr>
        <p:spPr bwMode="auto">
          <a:xfrm>
            <a:off x="5881688" y="2065338"/>
            <a:ext cx="1766887" cy="449262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CECECE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ĐẦY TỚ</a:t>
            </a:r>
          </a:p>
        </p:txBody>
      </p:sp>
      <p:sp>
        <p:nvSpPr>
          <p:cNvPr id="55322" name="Rectangle 38"/>
          <p:cNvSpPr>
            <a:spLocks noChangeArrowheads="1"/>
          </p:cNvSpPr>
          <p:nvPr/>
        </p:nvSpPr>
        <p:spPr bwMode="auto">
          <a:xfrm>
            <a:off x="2195513" y="4735513"/>
            <a:ext cx="2160587" cy="449262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CECECE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TRỜI/NGƯỜI</a:t>
            </a:r>
          </a:p>
        </p:txBody>
      </p:sp>
      <p:sp>
        <p:nvSpPr>
          <p:cNvPr id="35868" name="Rectangle 39"/>
          <p:cNvSpPr>
            <a:spLocks noChangeArrowheads="1"/>
          </p:cNvSpPr>
          <p:nvPr/>
        </p:nvSpPr>
        <p:spPr bwMode="auto">
          <a:xfrm>
            <a:off x="5903913" y="4729163"/>
            <a:ext cx="10731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GOD</a:t>
            </a:r>
          </a:p>
        </p:txBody>
      </p:sp>
      <p:sp>
        <p:nvSpPr>
          <p:cNvPr id="55324" name="Rectangle 40"/>
          <p:cNvSpPr>
            <a:spLocks noChangeArrowheads="1"/>
          </p:cNvSpPr>
          <p:nvPr/>
        </p:nvSpPr>
        <p:spPr bwMode="auto">
          <a:xfrm>
            <a:off x="2424113" y="2574925"/>
            <a:ext cx="1766887" cy="449263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CECECE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NÓI</a:t>
            </a:r>
          </a:p>
        </p:txBody>
      </p:sp>
      <p:sp>
        <p:nvSpPr>
          <p:cNvPr id="55325" name="Rectangle 41"/>
          <p:cNvSpPr>
            <a:spLocks noChangeArrowheads="1"/>
          </p:cNvSpPr>
          <p:nvPr/>
        </p:nvSpPr>
        <p:spPr bwMode="auto">
          <a:xfrm>
            <a:off x="5905500" y="2584450"/>
            <a:ext cx="1154113" cy="449263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CECECE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LÀM</a:t>
            </a:r>
          </a:p>
        </p:txBody>
      </p:sp>
      <p:sp>
        <p:nvSpPr>
          <p:cNvPr id="35871" name="Rectangle 42"/>
          <p:cNvSpPr>
            <a:spLocks noChangeArrowheads="1"/>
          </p:cNvSpPr>
          <p:nvPr/>
        </p:nvSpPr>
        <p:spPr bwMode="auto">
          <a:xfrm>
            <a:off x="5872163" y="5256213"/>
            <a:ext cx="17668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0066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2500" b="1">
                <a:solidFill>
                  <a:srgbClr val="0066FF"/>
                </a:solidFill>
                <a:latin typeface="Helvetica" pitchFamily="-84" charset="0"/>
                <a:ea typeface="MS Gothic" pitchFamily="49" charset="-128"/>
              </a:rPr>
              <a:t>MEANT</a:t>
            </a:r>
          </a:p>
        </p:txBody>
      </p:sp>
      <p:sp>
        <p:nvSpPr>
          <p:cNvPr id="55327" name="Rectangle 43"/>
          <p:cNvSpPr>
            <a:spLocks noChangeArrowheads="1"/>
          </p:cNvSpPr>
          <p:nvPr/>
        </p:nvSpPr>
        <p:spPr bwMode="auto">
          <a:xfrm>
            <a:off x="2439988" y="5251450"/>
            <a:ext cx="1844675" cy="449263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1575"/>
              </a:spcBef>
              <a:buClr>
                <a:srgbClr val="CECECE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charset="0"/>
                <a:ea typeface="MS Gothic" charset="0"/>
                <a:cs typeface="MS Gothic" charset="0"/>
              </a:rPr>
              <a:t>CẢM NHẬN</a:t>
            </a:r>
          </a:p>
        </p:txBody>
      </p:sp>
      <p:sp>
        <p:nvSpPr>
          <p:cNvPr id="35873" name="AutoShape 44"/>
          <p:cNvSpPr>
            <a:spLocks noChangeArrowheads="1"/>
          </p:cNvSpPr>
          <p:nvPr/>
        </p:nvSpPr>
        <p:spPr bwMode="auto">
          <a:xfrm>
            <a:off x="1354138" y="3567113"/>
            <a:ext cx="3003550" cy="2487612"/>
          </a:xfrm>
          <a:prstGeom prst="roundRect">
            <a:avLst>
              <a:gd name="adj" fmla="val 16667"/>
            </a:avLst>
          </a:prstGeom>
          <a:noFill/>
          <a:ln w="76320">
            <a:solidFill>
              <a:srgbClr val="FC0128"/>
            </a:solidFill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35874" name="AutoShape 45"/>
          <p:cNvSpPr>
            <a:spLocks noChangeArrowheads="1"/>
          </p:cNvSpPr>
          <p:nvPr/>
        </p:nvSpPr>
        <p:spPr bwMode="auto">
          <a:xfrm>
            <a:off x="4748213" y="877888"/>
            <a:ext cx="3003550" cy="2486025"/>
          </a:xfrm>
          <a:prstGeom prst="roundRect">
            <a:avLst>
              <a:gd name="adj" fmla="val 16667"/>
            </a:avLst>
          </a:prstGeom>
          <a:noFill/>
          <a:ln w="76320">
            <a:solidFill>
              <a:srgbClr val="FC0128"/>
            </a:solidFill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35875" name="AutoShape 46"/>
          <p:cNvSpPr>
            <a:spLocks noChangeArrowheads="1"/>
          </p:cNvSpPr>
          <p:nvPr/>
        </p:nvSpPr>
        <p:spPr bwMode="auto">
          <a:xfrm>
            <a:off x="1365250" y="911225"/>
            <a:ext cx="3003550" cy="2487613"/>
          </a:xfrm>
          <a:prstGeom prst="roundRect">
            <a:avLst>
              <a:gd name="adj" fmla="val 16667"/>
            </a:avLst>
          </a:prstGeom>
          <a:noFill/>
          <a:ln w="76320">
            <a:solidFill>
              <a:srgbClr val="FC0128"/>
            </a:solidFill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23600" name="Line 48"/>
          <p:cNvSpPr>
            <a:spLocks noChangeShapeType="1"/>
          </p:cNvSpPr>
          <p:nvPr/>
        </p:nvSpPr>
        <p:spPr bwMode="auto">
          <a:xfrm flipH="1">
            <a:off x="3900488" y="728663"/>
            <a:ext cx="407987" cy="817562"/>
          </a:xfrm>
          <a:prstGeom prst="line">
            <a:avLst/>
          </a:prstGeom>
          <a:noFill/>
          <a:ln w="7632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63500" dist="89605" dir="2700000" algn="ctr" rotWithShape="0">
              <a:srgbClr val="000000"/>
            </a:outerShdw>
          </a:effectLst>
        </p:spPr>
        <p:txBody>
          <a:bodyPr lIns="82048" tIns="41025" rIns="82048" bIns="41025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8" charset="0"/>
              <a:ea typeface="MS Gothic"/>
              <a:cs typeface="MS Gothic"/>
            </a:endParaRPr>
          </a:p>
        </p:txBody>
      </p:sp>
      <p:sp>
        <p:nvSpPr>
          <p:cNvPr id="23601" name="Line 49"/>
          <p:cNvSpPr>
            <a:spLocks noChangeShapeType="1"/>
          </p:cNvSpPr>
          <p:nvPr/>
        </p:nvSpPr>
        <p:spPr bwMode="auto">
          <a:xfrm flipH="1">
            <a:off x="3946525" y="728663"/>
            <a:ext cx="604838" cy="3182937"/>
          </a:xfrm>
          <a:prstGeom prst="line">
            <a:avLst/>
          </a:prstGeom>
          <a:noFill/>
          <a:ln w="7632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63500" dist="89605" dir="2700000" algn="ctr" rotWithShape="0">
              <a:srgbClr val="000000"/>
            </a:outerShdw>
          </a:effectLst>
        </p:spPr>
        <p:txBody>
          <a:bodyPr lIns="82048" tIns="41025" rIns="82048" bIns="41025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8" charset="0"/>
              <a:ea typeface="MS Gothic"/>
              <a:cs typeface="MS Gothic"/>
            </a:endParaRPr>
          </a:p>
        </p:txBody>
      </p:sp>
      <p:sp>
        <p:nvSpPr>
          <p:cNvPr id="23602" name="Line 50"/>
          <p:cNvSpPr>
            <a:spLocks noChangeShapeType="1"/>
          </p:cNvSpPr>
          <p:nvPr/>
        </p:nvSpPr>
        <p:spPr bwMode="auto">
          <a:xfrm>
            <a:off x="4767263" y="739775"/>
            <a:ext cx="150812" cy="806450"/>
          </a:xfrm>
          <a:prstGeom prst="line">
            <a:avLst/>
          </a:prstGeom>
          <a:noFill/>
          <a:ln w="76320">
            <a:solidFill>
              <a:srgbClr val="FFFF00"/>
            </a:solidFill>
            <a:miter lim="800000"/>
            <a:headEnd/>
            <a:tailEnd type="triangle" w="med" len="med"/>
          </a:ln>
          <a:effectLst>
            <a:outerShdw blurRad="63500" dist="89605" dir="2700000" algn="ctr" rotWithShape="0">
              <a:srgbClr val="000000"/>
            </a:outerShdw>
          </a:effectLst>
        </p:spPr>
        <p:txBody>
          <a:bodyPr lIns="82048" tIns="41025" rIns="82048" bIns="41025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imes New Roman" pitchFamily="-108" charset="0"/>
              <a:ea typeface="MS Gothic"/>
              <a:cs typeface="MS Gothic"/>
            </a:endParaRPr>
          </a:p>
        </p:txBody>
      </p:sp>
      <p:sp>
        <p:nvSpPr>
          <p:cNvPr id="35879" name="Text Box 51"/>
          <p:cNvSpPr txBox="1">
            <a:spLocks noChangeArrowheads="1"/>
          </p:cNvSpPr>
          <p:nvPr/>
        </p:nvSpPr>
        <p:spPr bwMode="auto">
          <a:xfrm>
            <a:off x="8747125" y="6350"/>
            <a:ext cx="230188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756" tIns="41993" rIns="80756" bIns="41993" anchor="ctr">
            <a:spAutoFit/>
          </a:bodyPr>
          <a:lstStyle/>
          <a:p>
            <a:pPr algn="ctr">
              <a:spcBef>
                <a:spcPts val="1125"/>
              </a:spcBef>
              <a:buClr>
                <a:srgbClr val="FFA27C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1800">
                <a:solidFill>
                  <a:srgbClr val="FFA27C"/>
                </a:solidFill>
                <a:latin typeface="Comic Sans MS" pitchFamily="66" charset="0"/>
                <a:ea typeface="MS Gothic" pitchFamily="49" charset="-128"/>
              </a:rPr>
              <a:t> </a:t>
            </a:r>
          </a:p>
        </p:txBody>
      </p:sp>
      <p:sp>
        <p:nvSpPr>
          <p:cNvPr id="23604" name="Text Box 52"/>
          <p:cNvSpPr txBox="1">
            <a:spLocks noChangeArrowheads="1"/>
          </p:cNvSpPr>
          <p:nvPr/>
        </p:nvSpPr>
        <p:spPr bwMode="auto">
          <a:xfrm>
            <a:off x="5394325" y="3349625"/>
            <a:ext cx="1771650" cy="2424113"/>
          </a:xfrm>
          <a:prstGeom prst="rect">
            <a:avLst/>
          </a:prstGeom>
          <a:noFill/>
          <a:ln>
            <a:noFill/>
          </a:ln>
          <a:extLst/>
        </p:spPr>
        <p:txBody>
          <a:bodyPr lIns="80756" tIns="41993" rIns="80756" bIns="41993">
            <a:spAutoFit/>
          </a:bodyPr>
          <a:lstStyle>
            <a:lvl1pP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ts val="9475"/>
              </a:spcBef>
              <a:buClr>
                <a:srgbClr val="FFEA18"/>
              </a:buClr>
              <a:defRPr/>
            </a:pPr>
            <a:r>
              <a:rPr lang="en-GB" sz="15200" b="1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ea typeface="MS Gothic" charset="0"/>
                <a:cs typeface="MS Gothic" charset="0"/>
              </a:rPr>
              <a:t>∑</a:t>
            </a:r>
          </a:p>
        </p:txBody>
      </p:sp>
      <p:sp>
        <p:nvSpPr>
          <p:cNvPr id="35881" name="Text Box 53"/>
          <p:cNvSpPr txBox="1">
            <a:spLocks noChangeArrowheads="1"/>
          </p:cNvSpPr>
          <p:nvPr/>
        </p:nvSpPr>
        <p:spPr bwMode="auto">
          <a:xfrm>
            <a:off x="8704263" y="6118225"/>
            <a:ext cx="1666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endParaRPr lang="en-US">
              <a:solidFill>
                <a:srgbClr val="000000"/>
              </a:solidFill>
              <a:ea typeface="MS Gothic" pitchFamily="49" charset="-128"/>
            </a:endParaRPr>
          </a:p>
        </p:txBody>
      </p:sp>
      <p:sp>
        <p:nvSpPr>
          <p:cNvPr id="35882" name="Text Box 54"/>
          <p:cNvSpPr txBox="1">
            <a:spLocks noChangeArrowheads="1"/>
          </p:cNvSpPr>
          <p:nvPr/>
        </p:nvSpPr>
        <p:spPr bwMode="auto">
          <a:xfrm>
            <a:off x="8358188" y="6542088"/>
            <a:ext cx="3016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756" tIns="41993" rIns="80756" bIns="41993" anchor="ctr">
            <a:spAutoFit/>
          </a:bodyPr>
          <a:lstStyle/>
          <a:p>
            <a:pPr algn="ctr">
              <a:spcBef>
                <a:spcPts val="563"/>
              </a:spcBef>
              <a:buClr>
                <a:srgbClr val="FFFF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900" b="1">
                <a:solidFill>
                  <a:srgbClr val="FFFFFF"/>
                </a:solidFill>
                <a:latin typeface="Comic Sans MS" pitchFamily="66" charset="0"/>
                <a:ea typeface="MS Gothic" pitchFamily="49" charset="-128"/>
              </a:rPr>
              <a:t>21</a:t>
            </a:r>
          </a:p>
        </p:txBody>
      </p:sp>
      <p:sp>
        <p:nvSpPr>
          <p:cNvPr id="35883" name="Text Box 55"/>
          <p:cNvSpPr txBox="1">
            <a:spLocks noChangeArrowheads="1"/>
          </p:cNvSpPr>
          <p:nvPr/>
        </p:nvSpPr>
        <p:spPr bwMode="auto">
          <a:xfrm>
            <a:off x="8705850" y="6488113"/>
            <a:ext cx="2698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0756" tIns="41993" rIns="80756" bIns="41993" anchor="ctr">
            <a:spAutoFit/>
          </a:bodyPr>
          <a:lstStyle/>
          <a:p>
            <a:pPr algn="ctr">
              <a:spcBef>
                <a:spcPts val="900"/>
              </a:spcBef>
              <a:buClr>
                <a:srgbClr val="FFFF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</a:pPr>
            <a:r>
              <a:rPr lang="en-GB" sz="1400" b="1">
                <a:solidFill>
                  <a:srgbClr val="FFFFFF"/>
                </a:solidFill>
                <a:latin typeface="Comic Sans MS" pitchFamily="66" charset="0"/>
                <a:ea typeface="MS Gothic" pitchFamily="49" charset="-128"/>
              </a:rPr>
              <a:t>1</a:t>
            </a:r>
          </a:p>
        </p:txBody>
      </p:sp>
      <p:sp>
        <p:nvSpPr>
          <p:cNvPr id="57" name="Title 56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686800" cy="609600"/>
          </a:xfrm>
          <a:extLst/>
        </p:spPr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0"/>
                <a:cs typeface="Arial" pitchFamily="34" charset="0"/>
              </a:rPr>
              <a:t>CÁC SÁCH CỘNG QUAN</a:t>
            </a:r>
            <a:r>
              <a:rPr lang="en-US" sz="2900" dirty="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0"/>
                <a:cs typeface="Arial" pitchFamily="34" charset="0"/>
              </a:rPr>
              <a:t>:”</a:t>
            </a:r>
            <a:r>
              <a:rPr lang="en-US" altLang="ja-JP" sz="2400" dirty="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0"/>
                <a:cs typeface="Arial" pitchFamily="34" charset="0"/>
              </a:rPr>
              <a:t>THẤY </a:t>
            </a:r>
            <a:r>
              <a:rPr lang="en-US" altLang="ja-JP" sz="2400" dirty="0" err="1" smtClean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0"/>
                <a:cs typeface="Arial" pitchFamily="34" charset="0"/>
              </a:rPr>
              <a:t>GiỐNG</a:t>
            </a:r>
            <a:r>
              <a:rPr lang="en-US" altLang="ja-JP" sz="2400" dirty="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Gothic" charset="0"/>
                <a:cs typeface="Arial" pitchFamily="34" charset="0"/>
              </a:rPr>
              <a:t> NHAU</a:t>
            </a:r>
            <a:r>
              <a:rPr lang="en-US" altLang="ja-JP" sz="2400" dirty="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MS Gothic" charset="0"/>
                <a:cs typeface="MS Gothic" charset="0"/>
              </a:rPr>
              <a:t>”</a:t>
            </a:r>
            <a:r>
              <a:rPr lang="en-US" altLang="ja-JP" sz="2900" dirty="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MS Gothic" charset="0"/>
                <a:cs typeface="MS Gothic" charset="0"/>
              </a:rPr>
              <a:t> </a:t>
            </a:r>
            <a:r>
              <a:rPr lang="ja-JP" altLang="en-US" sz="2900" smtClean="0">
                <a:solidFill>
                  <a:srgbClr val="FAF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MS Gothic" charset="0"/>
                <a:cs typeface="MS Gothic" charset="0"/>
              </a:rPr>
              <a:t>”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MS Gothic" charset="0"/>
              <a:cs typeface="MS Gothic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09" name="Picture 1" descr="06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211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3" name="Picture 1" descr="07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927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7" name="Picture 1" descr="08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9436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1" name="Picture 1" descr="09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2000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5" name="Picture 1" descr="10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50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29" name="Picture 1" descr="11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8030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3" name="Picture 1" descr="12_Peter_Denies_Jesus_10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408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Black</a:t>
            </a:r>
          </a:p>
        </p:txBody>
      </p:sp>
      <p:sp>
        <p:nvSpPr>
          <p:cNvPr id="301058" name="Rectangle 1"/>
          <p:cNvSpPr>
            <a:spLocks noChangeArrowheads="1"/>
          </p:cNvSpPr>
          <p:nvPr/>
        </p:nvSpPr>
        <p:spPr bwMode="auto">
          <a:xfrm>
            <a:off x="-71438" y="-71438"/>
            <a:ext cx="9251951" cy="6956426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86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488" y="231775"/>
            <a:ext cx="8401050" cy="6402388"/>
          </a:xfrm>
          <a:prstGeom prst="rect">
            <a:avLst/>
          </a:prstGeom>
          <a:blipFill dpi="0" rotWithShape="0">
            <a:blip r:embed="rId5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</p:pic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53988" y="6554788"/>
            <a:ext cx="1322387" cy="212725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MS Gothic" charset="0"/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1139825" y="762000"/>
            <a:ext cx="6802438" cy="5454650"/>
          </a:xfrm>
          <a:prstGeom prst="rect">
            <a:avLst/>
          </a:prstGeom>
          <a:gradFill rotWithShape="0">
            <a:gsLst>
              <a:gs pos="0">
                <a:srgbClr val="000000"/>
              </a:gs>
              <a:gs pos="50000">
                <a:srgbClr val="00279F"/>
              </a:gs>
              <a:gs pos="100000">
                <a:srgbClr val="000000"/>
              </a:gs>
            </a:gsLst>
            <a:lin ang="5400000" scaled="1"/>
          </a:gra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MS Gothic" charset="0"/>
            </a:endParaRPr>
          </a:p>
        </p:txBody>
      </p:sp>
      <p:sp>
        <p:nvSpPr>
          <p:cNvPr id="18436" name="AutoShape 4"/>
          <p:cNvSpPr>
            <a:spLocks noChangeArrowheads="1"/>
          </p:cNvSpPr>
          <p:nvPr/>
        </p:nvSpPr>
        <p:spPr bwMode="auto">
          <a:xfrm>
            <a:off x="4725988" y="889000"/>
            <a:ext cx="3003550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189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dist="161899" dir="2700000" algn="ctr" rotWithShape="0">
              <a:srgbClr val="80808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7" charset="0"/>
              <a:ea typeface="MS Gothic"/>
            </a:endParaRPr>
          </a:p>
        </p:txBody>
      </p:sp>
      <p:sp>
        <p:nvSpPr>
          <p:cNvPr id="18437" name="AutoShape 5"/>
          <p:cNvSpPr>
            <a:spLocks noChangeArrowheads="1"/>
          </p:cNvSpPr>
          <p:nvPr/>
        </p:nvSpPr>
        <p:spPr bwMode="auto">
          <a:xfrm>
            <a:off x="1339850" y="3565525"/>
            <a:ext cx="3001963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189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dist="161899" dir="2700000" algn="ctr" rotWithShape="0">
              <a:srgbClr val="80808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7" charset="0"/>
              <a:ea typeface="MS Gothic"/>
            </a:endParaRPr>
          </a:p>
        </p:txBody>
      </p:sp>
      <p:sp>
        <p:nvSpPr>
          <p:cNvPr id="18438" name="AutoShape 6"/>
          <p:cNvSpPr>
            <a:spLocks noChangeArrowheads="1"/>
          </p:cNvSpPr>
          <p:nvPr/>
        </p:nvSpPr>
        <p:spPr bwMode="auto">
          <a:xfrm>
            <a:off x="4643438" y="3644900"/>
            <a:ext cx="3003550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189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dist="161899" dir="2700000" algn="ctr" rotWithShape="0">
              <a:srgbClr val="80808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7" charset="0"/>
              <a:ea typeface="MS Gothic"/>
            </a:endParaRP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1338263" y="882650"/>
            <a:ext cx="3003550" cy="24860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00122D"/>
              </a:gs>
              <a:gs pos="50000">
                <a:srgbClr val="0066FF"/>
              </a:gs>
              <a:gs pos="100000">
                <a:srgbClr val="00122D"/>
              </a:gs>
            </a:gsLst>
            <a:lin ang="18900000" scaled="1"/>
          </a:gradFill>
          <a:ln w="76320">
            <a:solidFill>
              <a:srgbClr val="00279F"/>
            </a:solidFill>
            <a:miter lim="800000"/>
            <a:headEnd/>
            <a:tailEnd/>
          </a:ln>
          <a:effectLst>
            <a:outerShdw dist="161899" dir="2700000" algn="ctr" rotWithShape="0">
              <a:srgbClr val="808080"/>
            </a:outerShdw>
          </a:effectLst>
        </p:spPr>
        <p:txBody>
          <a:bodyPr wrap="none" lIns="82048" tIns="41025" rIns="82048" bIns="41025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7" charset="0"/>
              <a:ea typeface="MS Gothic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 rot="2177326">
            <a:off x="1054100" y="652463"/>
            <a:ext cx="4419600" cy="4325937"/>
          </a:xfrm>
          <a:prstGeom prst="ellipse">
            <a:avLst/>
          </a:prstGeom>
          <a:solidFill>
            <a:srgbClr val="660066">
              <a:alpha val="58823"/>
            </a:srgbClr>
          </a:solidFill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MS Gothic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412875" y="946150"/>
            <a:ext cx="3860800" cy="3332163"/>
            <a:chOff x="979" y="675"/>
            <a:chExt cx="2675" cy="2379"/>
          </a:xfrm>
        </p:grpSpPr>
        <p:sp>
          <p:nvSpPr>
            <p:cNvPr id="57376" name="Rectangle 9"/>
            <p:cNvSpPr>
              <a:spLocks noChangeArrowheads="1"/>
            </p:cNvSpPr>
            <p:nvPr/>
          </p:nvSpPr>
          <p:spPr bwMode="auto">
            <a:xfrm>
              <a:off x="3336" y="675"/>
              <a:ext cx="286" cy="4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2250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  <a:defRPr/>
              </a:pPr>
              <a:r>
                <a:rPr lang="en-GB" sz="3600" b="1">
                  <a:solidFill>
                    <a:srgbClr val="FAF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84" charset="0"/>
                  <a:ea typeface="MS Gothic" pitchFamily="49" charset="-128"/>
                </a:rPr>
                <a:t>2</a:t>
              </a:r>
            </a:p>
          </p:txBody>
        </p:sp>
        <p:sp>
          <p:nvSpPr>
            <p:cNvPr id="57377" name="Rectangle 10"/>
            <p:cNvSpPr>
              <a:spLocks noChangeArrowheads="1"/>
            </p:cNvSpPr>
            <p:nvPr/>
          </p:nvSpPr>
          <p:spPr bwMode="auto">
            <a:xfrm>
              <a:off x="989" y="2598"/>
              <a:ext cx="286" cy="4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2250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  <a:defRPr/>
              </a:pPr>
              <a:r>
                <a:rPr lang="en-GB" sz="3600" b="1">
                  <a:solidFill>
                    <a:srgbClr val="FAF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84" charset="0"/>
                  <a:ea typeface="MS Gothic" pitchFamily="49" charset="-128"/>
                </a:rPr>
                <a:t>3</a:t>
              </a:r>
            </a:p>
          </p:txBody>
        </p:sp>
        <p:sp>
          <p:nvSpPr>
            <p:cNvPr id="57378" name="Rectangle 11"/>
            <p:cNvSpPr>
              <a:spLocks noChangeArrowheads="1"/>
            </p:cNvSpPr>
            <p:nvPr/>
          </p:nvSpPr>
          <p:spPr bwMode="auto">
            <a:xfrm>
              <a:off x="3368" y="2587"/>
              <a:ext cx="286" cy="4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2250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  <a:defRPr/>
              </a:pPr>
              <a:r>
                <a:rPr lang="en-GB" sz="3600" b="1">
                  <a:solidFill>
                    <a:srgbClr val="FAF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84" charset="0"/>
                  <a:ea typeface="MS Gothic" pitchFamily="49" charset="-128"/>
                </a:rPr>
                <a:t>4</a:t>
              </a:r>
            </a:p>
          </p:txBody>
        </p:sp>
        <p:sp>
          <p:nvSpPr>
            <p:cNvPr id="57379" name="Rectangle 12"/>
            <p:cNvSpPr>
              <a:spLocks noChangeArrowheads="1"/>
            </p:cNvSpPr>
            <p:nvPr/>
          </p:nvSpPr>
          <p:spPr bwMode="auto">
            <a:xfrm>
              <a:off x="979" y="687"/>
              <a:ext cx="286" cy="45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90360" tIns="44280" rIns="90360" bIns="44280">
              <a:spAutoFit/>
            </a:bodyPr>
            <a:lstStyle/>
            <a:p>
              <a:pPr>
                <a:spcBef>
                  <a:spcPts val="2250"/>
                </a:spcBef>
                <a:buClr>
                  <a:srgbClr val="FAFD00"/>
                </a:buClr>
                <a:tabLst>
                  <a:tab pos="0" algn="l"/>
                  <a:tab pos="819150" algn="l"/>
                  <a:tab pos="1639888" algn="l"/>
                  <a:tab pos="2460625" algn="l"/>
                  <a:tab pos="3281363" algn="l"/>
                  <a:tab pos="4102100" algn="l"/>
                  <a:tab pos="4922838" algn="l"/>
                  <a:tab pos="5741988" algn="l"/>
                  <a:tab pos="6562725" algn="l"/>
                  <a:tab pos="7383463" algn="l"/>
                  <a:tab pos="8204200" algn="l"/>
                  <a:tab pos="9024938" algn="l"/>
                </a:tabLst>
                <a:defRPr/>
              </a:pPr>
              <a:r>
                <a:rPr lang="en-GB" sz="3600" b="1">
                  <a:solidFill>
                    <a:srgbClr val="FAFD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-84" charset="0"/>
                  <a:ea typeface="MS Gothic" pitchFamily="49" charset="-128"/>
                </a:rPr>
                <a:t>1</a:t>
              </a:r>
            </a:p>
          </p:txBody>
        </p:sp>
      </p:grpSp>
      <p:sp>
        <p:nvSpPr>
          <p:cNvPr id="27" name="Oval 26"/>
          <p:cNvSpPr>
            <a:spLocks noChangeArrowheads="1"/>
          </p:cNvSpPr>
          <p:nvPr/>
        </p:nvSpPr>
        <p:spPr bwMode="auto">
          <a:xfrm rot="18711476">
            <a:off x="3041650" y="1003300"/>
            <a:ext cx="2627313" cy="3198813"/>
          </a:xfrm>
          <a:prstGeom prst="ellipse">
            <a:avLst/>
          </a:prstGeom>
          <a:solidFill>
            <a:schemeClr val="accent5">
              <a:alpha val="59000"/>
            </a:schemeClr>
          </a:solidFill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-107" charset="0"/>
              <a:buNone/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-107" charset="0"/>
              <a:ea typeface="MS Gothic"/>
            </a:endParaRPr>
          </a:p>
        </p:txBody>
      </p: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743450" y="3254375"/>
            <a:ext cx="600075" cy="784225"/>
            <a:chOff x="4743354" y="3254515"/>
            <a:chExt cx="600388" cy="784086"/>
          </a:xfrm>
        </p:grpSpPr>
        <p:sp>
          <p:nvSpPr>
            <p:cNvPr id="57374" name="Isosceles Triangle 34"/>
            <p:cNvSpPr>
              <a:spLocks noChangeArrowheads="1"/>
            </p:cNvSpPr>
            <p:nvPr/>
          </p:nvSpPr>
          <p:spPr bwMode="auto">
            <a:xfrm rot="716084">
              <a:off x="4786239" y="3254515"/>
              <a:ext cx="557503" cy="655522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/>
          </p:spPr>
          <p:txBody>
            <a:bodyPr/>
            <a:lstStyle/>
            <a:p>
              <a:pPr defTabSz="457200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MS Gothic" charset="0"/>
              </a:endParaRPr>
            </a:p>
          </p:txBody>
        </p:sp>
        <p:sp>
          <p:nvSpPr>
            <p:cNvPr id="57375" name="Isosceles Triangle 35"/>
            <p:cNvSpPr>
              <a:spLocks noChangeArrowheads="1"/>
            </p:cNvSpPr>
            <p:nvPr/>
          </p:nvSpPr>
          <p:spPr bwMode="auto">
            <a:xfrm rot="5698572">
              <a:off x="4886383" y="3667012"/>
              <a:ext cx="228559" cy="514618"/>
            </a:xfrm>
            <a:prstGeom prst="triangle">
              <a:avLst>
                <a:gd name="adj" fmla="val 50000"/>
              </a:avLst>
            </a:prstGeom>
            <a:solidFill>
              <a:srgbClr val="FF0000"/>
            </a:solidFill>
            <a:ln>
              <a:noFill/>
            </a:ln>
            <a:extLst/>
          </p:spPr>
          <p:txBody>
            <a:bodyPr/>
            <a:lstStyle/>
            <a:p>
              <a:pPr defTabSz="457200" eaLnBrk="0" hangingPunct="0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  <a:defRPr/>
              </a:pPr>
              <a:endParaRPr lang="en-US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charset="0"/>
                <a:ea typeface="MS Gothic" charset="0"/>
              </a:endParaRPr>
            </a:p>
          </p:txBody>
        </p:sp>
      </p:grpSp>
      <p:sp>
        <p:nvSpPr>
          <p:cNvPr id="26" name="Oval 25"/>
          <p:cNvSpPr>
            <a:spLocks noChangeArrowheads="1"/>
          </p:cNvSpPr>
          <p:nvPr/>
        </p:nvSpPr>
        <p:spPr bwMode="auto">
          <a:xfrm rot="9274204">
            <a:off x="868363" y="2119313"/>
            <a:ext cx="4419600" cy="3849687"/>
          </a:xfrm>
          <a:prstGeom prst="ellipse">
            <a:avLst/>
          </a:prstGeom>
          <a:solidFill>
            <a:srgbClr val="008000">
              <a:alpha val="41176"/>
            </a:srgbClr>
          </a:solidFill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MS Gothic" charset="0"/>
            </a:endParaRPr>
          </a:p>
        </p:txBody>
      </p:sp>
      <p:sp>
        <p:nvSpPr>
          <p:cNvPr id="57357" name="Rectangle 13"/>
          <p:cNvSpPr>
            <a:spLocks noChangeArrowheads="1"/>
          </p:cNvSpPr>
          <p:nvPr/>
        </p:nvSpPr>
        <p:spPr bwMode="auto">
          <a:xfrm>
            <a:off x="2287588" y="3692525"/>
            <a:ext cx="2036762" cy="573088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3200" b="1">
                <a:solidFill>
                  <a:srgbClr val="66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LUKE</a:t>
            </a:r>
          </a:p>
        </p:txBody>
      </p:sp>
      <p:sp>
        <p:nvSpPr>
          <p:cNvPr id="57358" name="Rectangle 14"/>
          <p:cNvSpPr>
            <a:spLocks noChangeArrowheads="1"/>
          </p:cNvSpPr>
          <p:nvPr/>
        </p:nvSpPr>
        <p:spPr bwMode="auto">
          <a:xfrm>
            <a:off x="1757363" y="1004888"/>
            <a:ext cx="2355850" cy="573087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3200" b="1" dirty="0">
                <a:solidFill>
                  <a:srgbClr val="66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MATHIƠ</a:t>
            </a:r>
          </a:p>
        </p:txBody>
      </p:sp>
      <p:sp>
        <p:nvSpPr>
          <p:cNvPr id="57359" name="Rectangle 15"/>
          <p:cNvSpPr>
            <a:spLocks noChangeArrowheads="1"/>
          </p:cNvSpPr>
          <p:nvPr/>
        </p:nvSpPr>
        <p:spPr bwMode="auto">
          <a:xfrm>
            <a:off x="5588000" y="1025525"/>
            <a:ext cx="2036763" cy="573088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3200" b="1" dirty="0">
                <a:solidFill>
                  <a:srgbClr val="66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MÁC</a:t>
            </a:r>
          </a:p>
        </p:txBody>
      </p:sp>
      <p:sp>
        <p:nvSpPr>
          <p:cNvPr id="57360" name="Rectangle 16"/>
          <p:cNvSpPr>
            <a:spLocks noChangeArrowheads="1"/>
          </p:cNvSpPr>
          <p:nvPr/>
        </p:nvSpPr>
        <p:spPr bwMode="auto">
          <a:xfrm>
            <a:off x="5762625" y="3684588"/>
            <a:ext cx="1689100" cy="573087"/>
          </a:xfrm>
          <a:prstGeom prst="rect">
            <a:avLst/>
          </a:prstGeom>
          <a:noFill/>
          <a:ln>
            <a:noFill/>
          </a:ln>
          <a:extLst/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3200" b="1" dirty="0">
                <a:solidFill>
                  <a:srgbClr val="66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GIĂNG</a:t>
            </a:r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8780463" y="4763"/>
            <a:ext cx="163512" cy="360362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0756" tIns="41993" rIns="80756" bIns="41993" anchor="ctr">
            <a:spAutoFit/>
          </a:bodyPr>
          <a:lstStyle/>
          <a:p>
            <a:pPr algn="ctr">
              <a:spcBef>
                <a:spcPts val="1125"/>
              </a:spcBef>
              <a:buClr>
                <a:srgbClr val="FFA27C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1800">
                <a:solidFill>
                  <a:srgbClr val="FFA27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S Gothic" pitchFamily="49" charset="-128"/>
              </a:rPr>
              <a:t> 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8764588" y="6132513"/>
            <a:ext cx="166687" cy="323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2048" tIns="41025" rIns="82048" bIns="4102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en-US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0"/>
              <a:cs typeface="MS Gothic" charset="0"/>
            </a:endParaRPr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8355013" y="6540500"/>
            <a:ext cx="304800" cy="2222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0756" tIns="41993" rIns="80756" bIns="41993" anchor="ctr">
            <a:spAutoFit/>
          </a:bodyPr>
          <a:lstStyle/>
          <a:p>
            <a:pPr algn="ctr">
              <a:spcBef>
                <a:spcPts val="563"/>
              </a:spcBef>
              <a:buClr>
                <a:srgbClr val="FFFFFF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900" b="1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ea typeface="MS Gothic" pitchFamily="49" charset="-128"/>
              </a:rPr>
              <a:t>16</a:t>
            </a:r>
          </a:p>
        </p:txBody>
      </p:sp>
      <p:sp>
        <p:nvSpPr>
          <p:cNvPr id="24" name="Title 23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8229600" cy="609600"/>
          </a:xfrm>
          <a:extLst/>
        </p:spPr>
        <p:txBody>
          <a:bodyPr/>
          <a:lstStyle/>
          <a:p>
            <a:pPr>
              <a:buFont typeface="Times New Roman" charset="0"/>
              <a:buNone/>
              <a:defRPr/>
            </a:pPr>
            <a:r>
              <a:rPr lang="en-GB" sz="2900" dirty="0" smtClean="0">
                <a:solidFill>
                  <a:srgbClr val="FFEA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MS Gothic" charset="0"/>
              </a:rPr>
              <a:t>CHỒNG CHÉO TRONG 4 SÁCH PHÚC ÂM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Gothic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 rot="18597337">
            <a:off x="5033963" y="2419350"/>
            <a:ext cx="3290888" cy="4243387"/>
          </a:xfrm>
          <a:prstGeom prst="ellipse">
            <a:avLst/>
          </a:prstGeom>
          <a:solidFill>
            <a:schemeClr val="bg1">
              <a:alpha val="42000"/>
            </a:schemeClr>
          </a:solidFill>
          <a:ln w="762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 sz="24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MS Gothic" charset="0"/>
              <a:cs typeface="MS Gothic" charset="0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791200" y="4954588"/>
            <a:ext cx="2133600" cy="10652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32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92% </a:t>
            </a:r>
            <a:r>
              <a:rPr lang="en-GB" sz="32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độc</a:t>
            </a:r>
            <a:r>
              <a:rPr lang="en-GB" sz="32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 </a:t>
            </a:r>
            <a:r>
              <a:rPr lang="en-GB" sz="32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đáo</a:t>
            </a:r>
            <a:r>
              <a:rPr lang="en-GB" sz="32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!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1547813" y="3068638"/>
            <a:ext cx="2895600" cy="8191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20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Giáng-sinh</a:t>
            </a:r>
            <a:r>
              <a:rPr lang="en-GB" sz="28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/>
            </a:r>
            <a:br>
              <a:rPr lang="en-GB" sz="28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</a:br>
            <a:r>
              <a:rPr lang="en-GB" sz="28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Gia</a:t>
            </a:r>
            <a:r>
              <a:rPr lang="en-GB" sz="28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 </a:t>
            </a:r>
            <a:r>
              <a:rPr lang="en-GB" sz="28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phả</a:t>
            </a:r>
            <a:endParaRPr lang="en-GB" sz="2800" b="1" dirty="0">
              <a:solidFill>
                <a:srgbClr val="FCE20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-84" charset="0"/>
              <a:ea typeface="MS Gothic" pitchFamily="49" charset="-128"/>
            </a:endParaRP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5435600" y="2971800"/>
            <a:ext cx="2736850" cy="757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20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Cho 5000 </a:t>
            </a:r>
            <a:r>
              <a:rPr lang="en-GB" sz="20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người</a:t>
            </a:r>
            <a:r>
              <a:rPr lang="en-GB" sz="20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 </a:t>
            </a:r>
            <a:r>
              <a:rPr lang="en-GB" sz="20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ăn</a:t>
            </a:r>
            <a:r>
              <a:rPr lang="en-GB" sz="28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/>
            </a:r>
            <a:br>
              <a:rPr lang="en-GB" sz="28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</a:br>
            <a:r>
              <a:rPr lang="en-GB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Sự</a:t>
            </a:r>
            <a:r>
              <a:rPr lang="en-GB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 </a:t>
            </a:r>
            <a:r>
              <a:rPr lang="en-GB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Thương</a:t>
            </a:r>
            <a:r>
              <a:rPr lang="en-GB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 </a:t>
            </a:r>
            <a:r>
              <a:rPr lang="en-GB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khó</a:t>
            </a:r>
            <a:endParaRPr lang="en-GB" b="1" dirty="0">
              <a:solidFill>
                <a:srgbClr val="FCE20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-84" charset="0"/>
              <a:ea typeface="MS Gothic" pitchFamily="49" charset="-128"/>
            </a:endParaRP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3048000" y="2057400"/>
            <a:ext cx="2057400" cy="1373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28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Báp-têm</a:t>
            </a:r>
            <a:r>
              <a:rPr lang="en-GB" sz="28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/>
            </a:r>
            <a:br>
              <a:rPr lang="en-GB" sz="28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</a:br>
            <a:r>
              <a:rPr lang="en-GB" sz="28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Lễ</a:t>
            </a:r>
            <a:r>
              <a:rPr lang="en-GB" sz="28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 </a:t>
            </a:r>
            <a:r>
              <a:rPr lang="en-GB" sz="28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Tiệc</a:t>
            </a:r>
            <a:r>
              <a:rPr lang="en-GB" sz="28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 </a:t>
            </a:r>
            <a:r>
              <a:rPr lang="en-GB" sz="2800" b="1" dirty="0" err="1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Thánh</a:t>
            </a:r>
            <a:endParaRPr lang="en-GB" sz="2800" b="1" dirty="0">
              <a:solidFill>
                <a:srgbClr val="FCE20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-84" charset="0"/>
              <a:ea typeface="MS Gothic" pitchFamily="49" charset="-128"/>
            </a:endParaRP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943600" y="1524000"/>
            <a:ext cx="2133600" cy="1065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079" tIns="39732" rIns="81079" bIns="39732">
            <a:spAutoFit/>
          </a:bodyPr>
          <a:lstStyle/>
          <a:p>
            <a:pPr>
              <a:spcBef>
                <a:spcPts val="2025"/>
              </a:spcBef>
              <a:buClr>
                <a:srgbClr val="66FF99"/>
              </a:buClr>
              <a:tabLst>
                <a:tab pos="0" algn="l"/>
                <a:tab pos="819150" algn="l"/>
                <a:tab pos="1639888" algn="l"/>
                <a:tab pos="2460625" algn="l"/>
                <a:tab pos="3281363" algn="l"/>
                <a:tab pos="4102100" algn="l"/>
                <a:tab pos="4922838" algn="l"/>
                <a:tab pos="5741988" algn="l"/>
                <a:tab pos="6562725" algn="l"/>
                <a:tab pos="7383463" algn="l"/>
                <a:tab pos="8204200" algn="l"/>
                <a:tab pos="9024938" algn="l"/>
              </a:tabLst>
              <a:defRPr/>
            </a:pPr>
            <a:r>
              <a:rPr lang="en-GB" sz="3200" b="1" dirty="0">
                <a:solidFill>
                  <a:srgbClr val="FCE20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84" charset="0"/>
                <a:ea typeface="MS Gothic" pitchFamily="49" charset="-128"/>
              </a:rPr>
              <a:t>7% ĐỘC ĐÁO!</a:t>
            </a:r>
          </a:p>
        </p:txBody>
      </p:sp>
      <p:sp>
        <p:nvSpPr>
          <p:cNvPr id="38" name="Left Arrow 37"/>
          <p:cNvSpPr>
            <a:spLocks noChangeArrowheads="1"/>
          </p:cNvSpPr>
          <p:nvPr/>
        </p:nvSpPr>
        <p:spPr bwMode="auto">
          <a:xfrm rot="-1315667">
            <a:off x="4991100" y="3441700"/>
            <a:ext cx="533400" cy="3048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MS Gothic" charset="0"/>
            </a:endParaRPr>
          </a:p>
        </p:txBody>
      </p:sp>
      <p:sp>
        <p:nvSpPr>
          <p:cNvPr id="39" name="Left Arrow 38"/>
          <p:cNvSpPr>
            <a:spLocks noChangeArrowheads="1"/>
          </p:cNvSpPr>
          <p:nvPr/>
        </p:nvSpPr>
        <p:spPr bwMode="auto">
          <a:xfrm rot="-1315667">
            <a:off x="5524500" y="2070100"/>
            <a:ext cx="533400" cy="304800"/>
          </a:xfrm>
          <a:prstGeom prst="left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defTabSz="457200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charset="0"/>
              <a:ea typeface="MS Gothic" charset="0"/>
            </a:endParaRPr>
          </a:p>
        </p:txBody>
      </p:sp>
      <p:sp>
        <p:nvSpPr>
          <p:cNvPr id="36894" name="TextBox 36"/>
          <p:cNvSpPr txBox="1">
            <a:spLocks noChangeArrowheads="1"/>
          </p:cNvSpPr>
          <p:nvPr/>
        </p:nvSpPr>
        <p:spPr bwMode="auto">
          <a:xfrm>
            <a:off x="8388350" y="0"/>
            <a:ext cx="714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 pitchFamily="34" charset="0"/>
                <a:ea typeface="MS Gothic" pitchFamily="49" charset="-128"/>
              </a:rPr>
              <a:t>51b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6" grpId="0" animBg="1"/>
      <p:bldP spid="24" grpId="0" animBg="1"/>
      <p:bldP spid="28" grpId="0" animBg="1"/>
      <p:bldP spid="29" grpId="0"/>
      <p:bldP spid="30" grpId="0"/>
      <p:bldP spid="32" grpId="0"/>
      <p:bldP spid="33" grpId="0"/>
      <p:bldP spid="34" grpId="0"/>
      <p:bldP spid="38" grpId="0" animBg="1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027"/>
          <p:cNvSpPr txBox="1">
            <a:spLocks noChangeArrowheads="1"/>
          </p:cNvSpPr>
          <p:nvPr/>
        </p:nvSpPr>
        <p:spPr bwMode="auto">
          <a:xfrm>
            <a:off x="8540750" y="76200"/>
            <a:ext cx="441422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Arial"/>
                <a:cs typeface="Arial"/>
              </a:rPr>
              <a:t>49</a:t>
            </a:r>
          </a:p>
        </p:txBody>
      </p:sp>
      <p:pic>
        <p:nvPicPr>
          <p:cNvPr id="37891" name="Picture 1035" descr="j03167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085850"/>
            <a:ext cx="36576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6" name="Rectangle 1038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766050" cy="830997"/>
          </a:xfrm>
          <a:solidFill>
            <a:schemeClr val="bg2"/>
          </a:solidFill>
        </p:spPr>
        <p:txBody>
          <a:bodyPr wrap="square" anchor="t">
            <a:spAutoFit/>
          </a:bodyPr>
          <a:lstStyle/>
          <a:p>
            <a:pPr eaLnBrk="1" hangingPunct="1">
              <a:defRPr/>
            </a:pPr>
            <a:r>
              <a:rPr lang="en-US" sz="4800" b="1" dirty="0" smtClean="0">
                <a:solidFill>
                  <a:srgbClr val="FFFFFF"/>
                </a:solidFill>
                <a:effectLst/>
                <a:latin typeface="Arial"/>
                <a:ea typeface="SimSun" pitchFamily="2" charset="-122"/>
                <a:cs typeface="Arial"/>
              </a:rPr>
              <a:t>Nan </a:t>
            </a:r>
            <a:r>
              <a:rPr lang="en-US" sz="4800" b="1" dirty="0" err="1" smtClean="0">
                <a:solidFill>
                  <a:srgbClr val="FFFFFF"/>
                </a:solidFill>
                <a:effectLst/>
                <a:latin typeface="Arial"/>
                <a:ea typeface="SimSun" pitchFamily="2" charset="-122"/>
                <a:cs typeface="Arial"/>
              </a:rPr>
              <a:t>Đề</a:t>
            </a:r>
            <a:r>
              <a:rPr lang="en-US" sz="4800" b="1" dirty="0" smtClean="0">
                <a:solidFill>
                  <a:srgbClr val="FFFFFF"/>
                </a:solidFill>
                <a:effectLst/>
                <a:latin typeface="Arial"/>
                <a:ea typeface="SimSun" pitchFamily="2" charset="-122"/>
                <a:cs typeface="Arial"/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  <a:effectLst/>
                <a:latin typeface="Arial"/>
                <a:ea typeface="SimSun" pitchFamily="2" charset="-122"/>
                <a:cs typeface="Arial"/>
              </a:rPr>
              <a:t>của</a:t>
            </a:r>
            <a:r>
              <a:rPr lang="en-US" sz="4800" b="1" dirty="0" smtClean="0">
                <a:solidFill>
                  <a:srgbClr val="FFFFFF"/>
                </a:solidFill>
                <a:effectLst/>
                <a:latin typeface="Arial"/>
                <a:ea typeface="SimSun" pitchFamily="2" charset="-122"/>
                <a:cs typeface="Arial"/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  <a:effectLst/>
                <a:latin typeface="Arial"/>
                <a:ea typeface="SimSun" pitchFamily="2" charset="-122"/>
                <a:cs typeface="Arial"/>
              </a:rPr>
              <a:t>Cộng</a:t>
            </a:r>
            <a:r>
              <a:rPr lang="en-US" sz="4800" b="1" dirty="0" smtClean="0">
                <a:solidFill>
                  <a:srgbClr val="FFFFFF"/>
                </a:solidFill>
                <a:effectLst/>
                <a:latin typeface="Arial"/>
                <a:ea typeface="SimSun" pitchFamily="2" charset="-122"/>
                <a:cs typeface="Arial"/>
              </a:rPr>
              <a:t> </a:t>
            </a:r>
            <a:r>
              <a:rPr lang="en-US" sz="4800" b="1" dirty="0" err="1" smtClean="0">
                <a:solidFill>
                  <a:srgbClr val="FFFFFF"/>
                </a:solidFill>
                <a:effectLst/>
                <a:latin typeface="Arial"/>
                <a:ea typeface="SimSun" pitchFamily="2" charset="-122"/>
                <a:cs typeface="Arial"/>
              </a:rPr>
              <a:t>Quan</a:t>
            </a:r>
            <a:endParaRPr lang="en-US" sz="4800" b="1" dirty="0" smtClean="0">
              <a:solidFill>
                <a:srgbClr val="FFFFFF"/>
              </a:solidFill>
              <a:effectLst/>
              <a:latin typeface="Arial"/>
              <a:ea typeface="SimSun" pitchFamily="2" charset="-122"/>
              <a:cs typeface="Arial"/>
            </a:endParaRPr>
          </a:p>
        </p:txBody>
      </p:sp>
      <p:sp>
        <p:nvSpPr>
          <p:cNvPr id="6" name="Rectangle 1028"/>
          <p:cNvSpPr txBox="1">
            <a:spLocks noChangeArrowheads="1"/>
          </p:cNvSpPr>
          <p:nvPr/>
        </p:nvSpPr>
        <p:spPr bwMode="auto">
          <a:xfrm>
            <a:off x="0" y="3886200"/>
            <a:ext cx="88392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just">
              <a:spcBef>
                <a:spcPct val="20000"/>
              </a:spcBef>
              <a:buClr>
                <a:srgbClr val="FFFFCC"/>
              </a:buClr>
              <a:buSzPct val="75000"/>
              <a:buFont typeface="Wingdings" pitchFamily="2" charset="2"/>
              <a:buNone/>
              <a:defRPr/>
            </a:pP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Mathiơ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,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Mác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&amp; Luca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nói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tóm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gọn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</a:p>
          <a:p>
            <a:pPr marL="342900" indent="-342900" algn="just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Chúng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giải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thich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cs typeface="Arial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cs typeface="Arial"/>
              </a:rPr>
              <a:t>giống</a:t>
            </a:r>
            <a:r>
              <a:rPr lang="en-US" sz="32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cs typeface="Arial"/>
              </a:rPr>
              <a:t>nhau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như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thế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nào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</a:p>
          <a:p>
            <a:pPr marL="342900" indent="-342900" algn="just">
              <a:spcBef>
                <a:spcPct val="20000"/>
              </a:spcBef>
              <a:buClr>
                <a:srgbClr val="FF0000"/>
              </a:buClr>
              <a:buSzPct val="75000"/>
              <a:buFont typeface="Wingdings" pitchFamily="2" charset="2"/>
              <a:buChar char="l"/>
              <a:defRPr/>
            </a:pP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Chúng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giải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thích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cs typeface="Arial"/>
              </a:rPr>
              <a:t>điều</a:t>
            </a:r>
            <a:r>
              <a:rPr lang="en-US" sz="32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cs typeface="Arial"/>
              </a:rPr>
              <a:t>khác</a:t>
            </a:r>
            <a:r>
              <a:rPr lang="en-US" sz="3200" b="1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"/>
                <a:cs typeface="Arial"/>
              </a:rPr>
              <a:t>nhau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như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thế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Arial"/>
                <a:cs typeface="Arial"/>
              </a:rPr>
              <a:t>nào</a:t>
            </a:r>
            <a:r>
              <a:rPr lang="en-US" sz="3200" b="1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 autoUpdateAnimBg="0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Times New Roman"/>
        <a:cs typeface="Times New Roman"/>
      </a:majorFont>
      <a:minorFont>
        <a:latin typeface="Times New Roman"/>
        <a:ea typeface="Times New Roman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Post Modern">
  <a:themeElements>
    <a:clrScheme name="Post Modern 1">
      <a:dk1>
        <a:srgbClr val="8383AD"/>
      </a:dk1>
      <a:lt1>
        <a:srgbClr val="FEFED6"/>
      </a:lt1>
      <a:dk2>
        <a:srgbClr val="404176"/>
      </a:dk2>
      <a:lt2>
        <a:srgbClr val="969696"/>
      </a:lt2>
      <a:accent1>
        <a:srgbClr val="BABE90"/>
      </a:accent1>
      <a:accent2>
        <a:srgbClr val="666699"/>
      </a:accent2>
      <a:accent3>
        <a:srgbClr val="FEFEE8"/>
      </a:accent3>
      <a:accent4>
        <a:srgbClr val="6F6F93"/>
      </a:accent4>
      <a:accent5>
        <a:srgbClr val="D9DBC6"/>
      </a:accent5>
      <a:accent6>
        <a:srgbClr val="5C5C8A"/>
      </a:accent6>
      <a:hlink>
        <a:srgbClr val="C09E4A"/>
      </a:hlink>
      <a:folHlink>
        <a:srgbClr val="006666"/>
      </a:folHlink>
    </a:clrScheme>
    <a:fontScheme name="Post Mod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Post Modern 1">
        <a:dk1>
          <a:srgbClr val="8383AD"/>
        </a:dk1>
        <a:lt1>
          <a:srgbClr val="FEFED6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EFEE8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2">
        <a:dk1>
          <a:srgbClr val="8383AD"/>
        </a:dk1>
        <a:lt1>
          <a:srgbClr val="FFFFFF"/>
        </a:lt1>
        <a:dk2>
          <a:srgbClr val="404176"/>
        </a:dk2>
        <a:lt2>
          <a:srgbClr val="969696"/>
        </a:lt2>
        <a:accent1>
          <a:srgbClr val="BABE90"/>
        </a:accent1>
        <a:accent2>
          <a:srgbClr val="666699"/>
        </a:accent2>
        <a:accent3>
          <a:srgbClr val="FFFFFF"/>
        </a:accent3>
        <a:accent4>
          <a:srgbClr val="6F6F9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3">
        <a:dk1>
          <a:srgbClr val="4D4D4D"/>
        </a:dk1>
        <a:lt1>
          <a:srgbClr val="FFFFFF"/>
        </a:lt1>
        <a:dk2>
          <a:srgbClr val="000000"/>
        </a:dk2>
        <a:lt2>
          <a:srgbClr val="969696"/>
        </a:lt2>
        <a:accent1>
          <a:srgbClr val="DDDDDD"/>
        </a:accent1>
        <a:accent2>
          <a:srgbClr val="5F5F5F"/>
        </a:accent2>
        <a:accent3>
          <a:srgbClr val="FFFFFF"/>
        </a:accent3>
        <a:accent4>
          <a:srgbClr val="404040"/>
        </a:accent4>
        <a:accent5>
          <a:srgbClr val="EBEBEB"/>
        </a:accent5>
        <a:accent6>
          <a:srgbClr val="555555"/>
        </a:accent6>
        <a:hlink>
          <a:srgbClr val="C0C0C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4">
        <a:dk1>
          <a:srgbClr val="424262"/>
        </a:dk1>
        <a:lt1>
          <a:srgbClr val="FFFFFF"/>
        </a:lt1>
        <a:dk2>
          <a:srgbClr val="22659C"/>
        </a:dk2>
        <a:lt2>
          <a:srgbClr val="A4AEC2"/>
        </a:lt2>
        <a:accent1>
          <a:srgbClr val="B1C7E7"/>
        </a:accent1>
        <a:accent2>
          <a:srgbClr val="494983"/>
        </a:accent2>
        <a:accent3>
          <a:srgbClr val="FFFFFF"/>
        </a:accent3>
        <a:accent4>
          <a:srgbClr val="373753"/>
        </a:accent4>
        <a:accent5>
          <a:srgbClr val="D5E0F1"/>
        </a:accent5>
        <a:accent6>
          <a:srgbClr val="414176"/>
        </a:accent6>
        <a:hlink>
          <a:srgbClr val="6EADC4"/>
        </a:hlink>
        <a:folHlink>
          <a:srgbClr val="3E688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5">
        <a:dk1>
          <a:srgbClr val="000000"/>
        </a:dk1>
        <a:lt1>
          <a:srgbClr val="FFFFFF"/>
        </a:lt1>
        <a:dk2>
          <a:srgbClr val="404176"/>
        </a:dk2>
        <a:lt2>
          <a:srgbClr val="969696"/>
        </a:lt2>
        <a:accent1>
          <a:srgbClr val="B4CD81"/>
        </a:accent1>
        <a:accent2>
          <a:srgbClr val="717EB5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6672A4"/>
        </a:accent6>
        <a:hlink>
          <a:srgbClr val="D793C2"/>
        </a:hlink>
        <a:folHlink>
          <a:srgbClr val="8267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6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B4CD81"/>
        </a:accent1>
        <a:accent2>
          <a:srgbClr val="DEA45E"/>
        </a:accent2>
        <a:accent3>
          <a:srgbClr val="FFFFFF"/>
        </a:accent3>
        <a:accent4>
          <a:srgbClr val="000000"/>
        </a:accent4>
        <a:accent5>
          <a:srgbClr val="D6E3C1"/>
        </a:accent5>
        <a:accent6>
          <a:srgbClr val="C99454"/>
        </a:accent6>
        <a:hlink>
          <a:srgbClr val="D793C2"/>
        </a:hlink>
        <a:folHlink>
          <a:srgbClr val="A08B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st Modern 7">
        <a:dk1>
          <a:srgbClr val="111111"/>
        </a:dk1>
        <a:lt1>
          <a:srgbClr val="FAF5D2"/>
        </a:lt1>
        <a:dk2>
          <a:srgbClr val="4D4D4D"/>
        </a:dk2>
        <a:lt2>
          <a:srgbClr val="D0C59E"/>
        </a:lt2>
        <a:accent1>
          <a:srgbClr val="BABE90"/>
        </a:accent1>
        <a:accent2>
          <a:srgbClr val="666699"/>
        </a:accent2>
        <a:accent3>
          <a:srgbClr val="B2B2B2"/>
        </a:accent3>
        <a:accent4>
          <a:srgbClr val="D6D1B3"/>
        </a:accent4>
        <a:accent5>
          <a:srgbClr val="D9DBC6"/>
        </a:accent5>
        <a:accent6>
          <a:srgbClr val="5C5C8A"/>
        </a:accent6>
        <a:hlink>
          <a:srgbClr val="C09E4A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Refined">
  <a:themeElements>
    <a:clrScheme name="Refined 1">
      <a:dk1>
        <a:srgbClr val="666633"/>
      </a:dk1>
      <a:lt1>
        <a:srgbClr val="FFFFFF"/>
      </a:lt1>
      <a:dk2>
        <a:srgbClr val="000000"/>
      </a:dk2>
      <a:lt2>
        <a:srgbClr val="FFFFFF"/>
      </a:lt2>
      <a:accent1>
        <a:srgbClr val="666699"/>
      </a:accent1>
      <a:accent2>
        <a:srgbClr val="990000"/>
      </a:accent2>
      <a:accent3>
        <a:srgbClr val="AAAAAA"/>
      </a:accent3>
      <a:accent4>
        <a:srgbClr val="DADADA"/>
      </a:accent4>
      <a:accent5>
        <a:srgbClr val="B8B8CA"/>
      </a:accent5>
      <a:accent6>
        <a:srgbClr val="8A0000"/>
      </a:accent6>
      <a:hlink>
        <a:srgbClr val="999900"/>
      </a:hlink>
      <a:folHlink>
        <a:srgbClr val="FFFFFF"/>
      </a:folHlink>
    </a:clrScheme>
    <a:fontScheme name="Refined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Refined 1">
        <a:dk1>
          <a:srgbClr val="666633"/>
        </a:dk1>
        <a:lt1>
          <a:srgbClr val="FFFFFF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990000"/>
        </a:accent2>
        <a:accent3>
          <a:srgbClr val="AAAAAA"/>
        </a:accent3>
        <a:accent4>
          <a:srgbClr val="DADADA"/>
        </a:accent4>
        <a:accent5>
          <a:srgbClr val="B8B8CA"/>
        </a:accent5>
        <a:accent6>
          <a:srgbClr val="8A0000"/>
        </a:accent6>
        <a:hlink>
          <a:srgbClr val="99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2">
        <a:dk1>
          <a:srgbClr val="4D4D4D"/>
        </a:dk1>
        <a:lt1>
          <a:srgbClr val="FFFFFF"/>
        </a:lt1>
        <a:dk2>
          <a:srgbClr val="4A1102"/>
        </a:dk2>
        <a:lt2>
          <a:srgbClr val="FFFFFF"/>
        </a:lt2>
        <a:accent1>
          <a:srgbClr val="CC3300"/>
        </a:accent1>
        <a:accent2>
          <a:srgbClr val="666699"/>
        </a:accent2>
        <a:accent3>
          <a:srgbClr val="B1AAAA"/>
        </a:accent3>
        <a:accent4>
          <a:srgbClr val="DADADA"/>
        </a:accent4>
        <a:accent5>
          <a:srgbClr val="E2ADAA"/>
        </a:accent5>
        <a:accent6>
          <a:srgbClr val="5C5C8A"/>
        </a:accent6>
        <a:hlink>
          <a:srgbClr val="FF9900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3">
        <a:dk1>
          <a:srgbClr val="666699"/>
        </a:dk1>
        <a:lt1>
          <a:srgbClr val="FFFFFF"/>
        </a:lt1>
        <a:dk2>
          <a:srgbClr val="400040"/>
        </a:dk2>
        <a:lt2>
          <a:srgbClr val="FFFFFF"/>
        </a:lt2>
        <a:accent1>
          <a:srgbClr val="FFCC00"/>
        </a:accent1>
        <a:accent2>
          <a:srgbClr val="FF3300"/>
        </a:accent2>
        <a:accent3>
          <a:srgbClr val="AFAAAF"/>
        </a:accent3>
        <a:accent4>
          <a:srgbClr val="DADADA"/>
        </a:accent4>
        <a:accent5>
          <a:srgbClr val="FFE2AA"/>
        </a:accent5>
        <a:accent6>
          <a:srgbClr val="E72D00"/>
        </a:accent6>
        <a:hlink>
          <a:srgbClr val="CC99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4">
        <a:dk1>
          <a:srgbClr val="4D4D4D"/>
        </a:dk1>
        <a:lt1>
          <a:srgbClr val="FFFFFF"/>
        </a:lt1>
        <a:dk2>
          <a:srgbClr val="006699"/>
        </a:dk2>
        <a:lt2>
          <a:srgbClr val="CCECFF"/>
        </a:lt2>
        <a:accent1>
          <a:srgbClr val="339966"/>
        </a:accent1>
        <a:accent2>
          <a:srgbClr val="3366FF"/>
        </a:accent2>
        <a:accent3>
          <a:srgbClr val="AAB8CA"/>
        </a:accent3>
        <a:accent4>
          <a:srgbClr val="DADADA"/>
        </a:accent4>
        <a:accent5>
          <a:srgbClr val="ADCAB8"/>
        </a:accent5>
        <a:accent6>
          <a:srgbClr val="2D5CE7"/>
        </a:accent6>
        <a:hlink>
          <a:srgbClr val="33CCFF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fined 5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FF6600"/>
        </a:accent1>
        <a:accent2>
          <a:srgbClr val="FF9933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C3300"/>
        </a:accent1>
        <a:accent2>
          <a:srgbClr val="666699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5C5C8A"/>
        </a:accent6>
        <a:hlink>
          <a:srgbClr val="999900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fined 7">
        <a:dk1>
          <a:srgbClr val="000000"/>
        </a:dk1>
        <a:lt1>
          <a:srgbClr val="FFFFFF"/>
        </a:lt1>
        <a:dk2>
          <a:srgbClr val="000066"/>
        </a:dk2>
        <a:lt2>
          <a:srgbClr val="333399"/>
        </a:lt2>
        <a:accent1>
          <a:srgbClr val="3399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8AE7"/>
        </a:accent6>
        <a:hlink>
          <a:srgbClr val="00CCFF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10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11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12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13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14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15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16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17.xml><?xml version="1.0" encoding="utf-8"?>
<a:themeOverride xmlns:a="http://schemas.openxmlformats.org/drawingml/2006/main">
  <a:clrScheme name="Post Modern 1">
    <a:dk1>
      <a:srgbClr val="8383AD"/>
    </a:dk1>
    <a:lt1>
      <a:srgbClr val="FEFED6"/>
    </a:lt1>
    <a:dk2>
      <a:srgbClr val="404176"/>
    </a:dk2>
    <a:lt2>
      <a:srgbClr val="969696"/>
    </a:lt2>
    <a:accent1>
      <a:srgbClr val="BABE90"/>
    </a:accent1>
    <a:accent2>
      <a:srgbClr val="666699"/>
    </a:accent2>
    <a:accent3>
      <a:srgbClr val="FEFEE8"/>
    </a:accent3>
    <a:accent4>
      <a:srgbClr val="6F6F93"/>
    </a:accent4>
    <a:accent5>
      <a:srgbClr val="D9DBC6"/>
    </a:accent5>
    <a:accent6>
      <a:srgbClr val="5C5C8A"/>
    </a:accent6>
    <a:hlink>
      <a:srgbClr val="C09E4A"/>
    </a:hlink>
    <a:folHlink>
      <a:srgbClr val="006666"/>
    </a:folHlink>
  </a:clrScheme>
</a:themeOverride>
</file>

<file path=ppt/theme/themeOverride18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19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3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4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5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6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7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8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ppt/theme/themeOverride9.xml><?xml version="1.0" encoding="utf-8"?>
<a:themeOverride xmlns:a="http://schemas.openxmlformats.org/drawingml/2006/main">
  <a:clrScheme name="Orbit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1987</Words>
  <Application>Microsoft Macintosh PowerPoint</Application>
  <PresentationFormat>On-screen Show (4:3)</PresentationFormat>
  <Paragraphs>399</Paragraphs>
  <Slides>77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Office Theme</vt:lpstr>
      <vt:lpstr>1_Orbit</vt:lpstr>
      <vt:lpstr>Default Design</vt:lpstr>
      <vt:lpstr>1_Office Theme</vt:lpstr>
      <vt:lpstr>Concourse</vt:lpstr>
      <vt:lpstr>Post Modern</vt:lpstr>
      <vt:lpstr>2_Office Theme</vt:lpstr>
      <vt:lpstr>1_Refined</vt:lpstr>
      <vt:lpstr>2_Default Design</vt:lpstr>
      <vt:lpstr>Photo Editor Photo</vt:lpstr>
      <vt:lpstr>Mác</vt:lpstr>
      <vt:lpstr>Học Các  Sách Tân Ước</vt:lpstr>
      <vt:lpstr>Phúc Âm</vt:lpstr>
      <vt:lpstr>Sách Cộng Quan</vt:lpstr>
      <vt:lpstr>Những Điểm Giống Nhau</vt:lpstr>
      <vt:lpstr>CHỮ GÌ NGHE LẠ TAI…</vt:lpstr>
      <vt:lpstr>CÁC SÁCH CỘNG QUAN:”THẤY GiỐNG NHAU” ”</vt:lpstr>
      <vt:lpstr>CHỒNG CHÉO TRONG 4 SÁCH PHÚC ÂM</vt:lpstr>
      <vt:lpstr>Nan Đề của Cộng Quan</vt:lpstr>
      <vt:lpstr>Ưu tiên có trong Mác</vt:lpstr>
      <vt:lpstr>Thời gian viết Sách Cộng Quan</vt:lpstr>
      <vt:lpstr>Xử Lý Nan Đề Các Sách Cộng Quan</vt:lpstr>
      <vt:lpstr>Xử Lý Nan Đề Các Sách Cộng Quan</vt:lpstr>
      <vt:lpstr>Giả thuyết Hai-Nguồn</vt:lpstr>
      <vt:lpstr>PowerPoint Presentation</vt:lpstr>
      <vt:lpstr>Phúc Âm Mác</vt:lpstr>
      <vt:lpstr>Phúc Âm Mác</vt:lpstr>
      <vt:lpstr>Tổng Quan Tân Ước </vt:lpstr>
      <vt:lpstr>Câu hỏi  suy gẫm…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Tuần lễ Thương khó</vt:lpstr>
      <vt:lpstr>Áp dụng</vt:lpstr>
      <vt:lpstr>Broken &amp; Spilled Out</vt:lpstr>
      <vt:lpstr>PowerPoint Presentation</vt:lpstr>
      <vt:lpstr>PowerPoint Presentation</vt:lpstr>
      <vt:lpstr>One day a plain village woman, driven by love for her Lord</vt:lpstr>
      <vt:lpstr>Recklessly poured out a valuable essence, disregarding the scorn </vt:lpstr>
      <vt:lpstr>And once it was broken and spilled out A fragrance filled all the room. Like a prisoner released from his shackles Like a spirit set free from the tomb</vt:lpstr>
      <vt:lpstr>Broken and spilled out, just for love of you, Jesus</vt:lpstr>
      <vt:lpstr>Broken and spilled out, and poured at Your feet</vt:lpstr>
      <vt:lpstr>Lord, You were God's precious treasure, His loved and His own perfect Son</vt:lpstr>
      <vt:lpstr>And though You were perfect and holy You gave up Yourself willingly </vt:lpstr>
      <vt:lpstr>Broken and spilled out Just for love of me, Jesus–– God's most precious treasure lavished on me</vt:lpstr>
      <vt:lpstr>Broken and spilled out and poured at my feet. </vt:lpstr>
      <vt:lpstr>In sweet abandon, let me be spilled out and used up for Thee</vt:lpstr>
      <vt:lpstr>PowerPoint Presentation</vt:lpstr>
      <vt:lpstr>Xức dầu cho Chúa Jesus </vt:lpstr>
      <vt:lpstr>Hai lần xức dầu Chúa Jesus</vt:lpstr>
      <vt:lpstr>PowerPoint Presentation</vt:lpstr>
      <vt:lpstr>Peter's Calling</vt:lpstr>
      <vt:lpstr>Peter's Denials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Black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Rick Griffith</cp:lastModifiedBy>
  <cp:revision>41</cp:revision>
  <dcterms:created xsi:type="dcterms:W3CDTF">2014-01-19T06:19:56Z</dcterms:created>
  <dcterms:modified xsi:type="dcterms:W3CDTF">2014-01-31T21:04:20Z</dcterms:modified>
</cp:coreProperties>
</file>